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6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99EE1-DDAC-4817-AD33-15365D209A9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4B31B-C9DE-4F5C-B470-F5BBC2EA44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26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4B31B-C9DE-4F5C-B470-F5BBC2EA44A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49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38115" y="358102"/>
            <a:ext cx="100584" cy="5334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88027" y="368681"/>
            <a:ext cx="0" cy="467995"/>
          </a:xfrm>
          <a:custGeom>
            <a:avLst/>
            <a:gdLst/>
            <a:ahLst/>
            <a:cxnLst/>
            <a:rect l="l" t="t" r="r" b="b"/>
            <a:pathLst>
              <a:path h="467994">
                <a:moveTo>
                  <a:pt x="0" y="0"/>
                </a:moveTo>
                <a:lnTo>
                  <a:pt x="0" y="467995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208374" y="467868"/>
            <a:ext cx="103947" cy="5349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59636" y="476630"/>
            <a:ext cx="0" cy="468630"/>
          </a:xfrm>
          <a:custGeom>
            <a:avLst/>
            <a:gdLst/>
            <a:ahLst/>
            <a:cxnLst/>
            <a:rect l="l" t="t" r="r" b="b"/>
            <a:pathLst>
              <a:path h="468630">
                <a:moveTo>
                  <a:pt x="0" y="0"/>
                </a:moveTo>
                <a:lnTo>
                  <a:pt x="0" y="468122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724400" y="813816"/>
            <a:ext cx="128015" cy="1981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788027" y="836675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4">
                <a:moveTo>
                  <a:pt x="0" y="0"/>
                </a:moveTo>
                <a:lnTo>
                  <a:pt x="0" y="108076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531092" y="1316736"/>
            <a:ext cx="1292383" cy="2423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563873" y="1340738"/>
            <a:ext cx="1224280" cy="144145"/>
          </a:xfrm>
          <a:custGeom>
            <a:avLst/>
            <a:gdLst/>
            <a:ahLst/>
            <a:cxnLst/>
            <a:rect l="l" t="t" r="r" b="b"/>
            <a:pathLst>
              <a:path w="1224279" h="144144">
                <a:moveTo>
                  <a:pt x="1224152" y="0"/>
                </a:moveTo>
                <a:lnTo>
                  <a:pt x="0" y="144018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724400" y="1173480"/>
            <a:ext cx="128015" cy="2438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788027" y="1196721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739640" y="1298447"/>
            <a:ext cx="1319784" cy="27432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788027" y="1340738"/>
            <a:ext cx="1224280" cy="144145"/>
          </a:xfrm>
          <a:custGeom>
            <a:avLst/>
            <a:gdLst/>
            <a:ahLst/>
            <a:cxnLst/>
            <a:rect l="l" t="t" r="r" b="b"/>
            <a:pathLst>
              <a:path w="1224279" h="144144">
                <a:moveTo>
                  <a:pt x="0" y="0"/>
                </a:moveTo>
                <a:lnTo>
                  <a:pt x="1224152" y="144018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742688" y="435863"/>
            <a:ext cx="2395727" cy="1280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788027" y="476630"/>
            <a:ext cx="2304415" cy="0"/>
          </a:xfrm>
          <a:custGeom>
            <a:avLst/>
            <a:gdLst/>
            <a:ahLst/>
            <a:cxnLst/>
            <a:rect l="l" t="t" r="r" b="b"/>
            <a:pathLst>
              <a:path w="2304415">
                <a:moveTo>
                  <a:pt x="0" y="0"/>
                </a:moveTo>
                <a:lnTo>
                  <a:pt x="2304288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742688" y="652272"/>
            <a:ext cx="2395727" cy="1280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788027" y="692658"/>
            <a:ext cx="2304415" cy="0"/>
          </a:xfrm>
          <a:custGeom>
            <a:avLst/>
            <a:gdLst/>
            <a:ahLst/>
            <a:cxnLst/>
            <a:rect l="l" t="t" r="r" b="b"/>
            <a:pathLst>
              <a:path w="2304415">
                <a:moveTo>
                  <a:pt x="0" y="0"/>
                </a:moveTo>
                <a:lnTo>
                  <a:pt x="2304288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7020306" y="602741"/>
            <a:ext cx="1440180" cy="216535"/>
          </a:xfrm>
          <a:custGeom>
            <a:avLst/>
            <a:gdLst/>
            <a:ahLst/>
            <a:cxnLst/>
            <a:rect l="l" t="t" r="r" b="b"/>
            <a:pathLst>
              <a:path w="1440179" h="216534">
                <a:moveTo>
                  <a:pt x="1404112" y="0"/>
                </a:moveTo>
                <a:lnTo>
                  <a:pt x="35941" y="0"/>
                </a:lnTo>
                <a:lnTo>
                  <a:pt x="21967" y="2811"/>
                </a:lnTo>
                <a:lnTo>
                  <a:pt x="10541" y="10493"/>
                </a:lnTo>
                <a:lnTo>
                  <a:pt x="2829" y="21913"/>
                </a:lnTo>
                <a:lnTo>
                  <a:pt x="0" y="35941"/>
                </a:lnTo>
                <a:lnTo>
                  <a:pt x="0" y="179959"/>
                </a:lnTo>
                <a:lnTo>
                  <a:pt x="2829" y="194006"/>
                </a:lnTo>
                <a:lnTo>
                  <a:pt x="10540" y="205470"/>
                </a:lnTo>
                <a:lnTo>
                  <a:pt x="21967" y="213195"/>
                </a:lnTo>
                <a:lnTo>
                  <a:pt x="35941" y="216027"/>
                </a:lnTo>
                <a:lnTo>
                  <a:pt x="1404112" y="216027"/>
                </a:lnTo>
                <a:lnTo>
                  <a:pt x="1418159" y="213195"/>
                </a:lnTo>
                <a:lnTo>
                  <a:pt x="1429623" y="205470"/>
                </a:lnTo>
                <a:lnTo>
                  <a:pt x="1437348" y="194006"/>
                </a:lnTo>
                <a:lnTo>
                  <a:pt x="1440179" y="179959"/>
                </a:lnTo>
                <a:lnTo>
                  <a:pt x="1440179" y="35941"/>
                </a:lnTo>
                <a:lnTo>
                  <a:pt x="1437348" y="21913"/>
                </a:lnTo>
                <a:lnTo>
                  <a:pt x="1429623" y="10493"/>
                </a:lnTo>
                <a:lnTo>
                  <a:pt x="1418159" y="2811"/>
                </a:lnTo>
                <a:lnTo>
                  <a:pt x="140411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7020306" y="602741"/>
            <a:ext cx="1440180" cy="216535"/>
          </a:xfrm>
          <a:custGeom>
            <a:avLst/>
            <a:gdLst/>
            <a:ahLst/>
            <a:cxnLst/>
            <a:rect l="l" t="t" r="r" b="b"/>
            <a:pathLst>
              <a:path w="1440179" h="216534">
                <a:moveTo>
                  <a:pt x="0" y="35941"/>
                </a:moveTo>
                <a:lnTo>
                  <a:pt x="2829" y="21913"/>
                </a:lnTo>
                <a:lnTo>
                  <a:pt x="10541" y="10493"/>
                </a:lnTo>
                <a:lnTo>
                  <a:pt x="21967" y="2811"/>
                </a:lnTo>
                <a:lnTo>
                  <a:pt x="35941" y="0"/>
                </a:lnTo>
                <a:lnTo>
                  <a:pt x="1404112" y="0"/>
                </a:lnTo>
                <a:lnTo>
                  <a:pt x="1418159" y="2811"/>
                </a:lnTo>
                <a:lnTo>
                  <a:pt x="1429623" y="10493"/>
                </a:lnTo>
                <a:lnTo>
                  <a:pt x="1437348" y="21913"/>
                </a:lnTo>
                <a:lnTo>
                  <a:pt x="1440179" y="35941"/>
                </a:lnTo>
                <a:lnTo>
                  <a:pt x="1440179" y="179959"/>
                </a:lnTo>
                <a:lnTo>
                  <a:pt x="1437348" y="194006"/>
                </a:lnTo>
                <a:lnTo>
                  <a:pt x="1429623" y="205470"/>
                </a:lnTo>
                <a:lnTo>
                  <a:pt x="1418159" y="213195"/>
                </a:lnTo>
                <a:lnTo>
                  <a:pt x="1404112" y="216027"/>
                </a:lnTo>
                <a:lnTo>
                  <a:pt x="35941" y="216027"/>
                </a:lnTo>
                <a:lnTo>
                  <a:pt x="21967" y="213195"/>
                </a:lnTo>
                <a:lnTo>
                  <a:pt x="10540" y="205470"/>
                </a:lnTo>
                <a:lnTo>
                  <a:pt x="2829" y="194006"/>
                </a:lnTo>
                <a:lnTo>
                  <a:pt x="0" y="179959"/>
                </a:lnTo>
                <a:lnTo>
                  <a:pt x="0" y="3594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330440" y="591312"/>
            <a:ext cx="829055" cy="2956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976616" y="591312"/>
            <a:ext cx="213359" cy="29565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47" Type="http://schemas.openxmlformats.org/officeDocument/2006/relationships/image" Target="../media/image54.png"/><Relationship Id="rId50" Type="http://schemas.openxmlformats.org/officeDocument/2006/relationships/image" Target="../media/image57.png"/><Relationship Id="rId55" Type="http://schemas.openxmlformats.org/officeDocument/2006/relationships/image" Target="../media/image62.png"/><Relationship Id="rId63" Type="http://schemas.openxmlformats.org/officeDocument/2006/relationships/image" Target="../media/image70.png"/><Relationship Id="rId68" Type="http://schemas.openxmlformats.org/officeDocument/2006/relationships/image" Target="../media/image7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3.png"/><Relationship Id="rId29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45" Type="http://schemas.openxmlformats.org/officeDocument/2006/relationships/image" Target="../media/image52.png"/><Relationship Id="rId53" Type="http://schemas.openxmlformats.org/officeDocument/2006/relationships/image" Target="../media/image60.png"/><Relationship Id="rId58" Type="http://schemas.openxmlformats.org/officeDocument/2006/relationships/image" Target="../media/image65.png"/><Relationship Id="rId66" Type="http://schemas.openxmlformats.org/officeDocument/2006/relationships/image" Target="../media/image73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49" Type="http://schemas.openxmlformats.org/officeDocument/2006/relationships/image" Target="../media/image56.png"/><Relationship Id="rId57" Type="http://schemas.openxmlformats.org/officeDocument/2006/relationships/image" Target="../media/image64.png"/><Relationship Id="rId61" Type="http://schemas.openxmlformats.org/officeDocument/2006/relationships/image" Target="../media/image68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4" Type="http://schemas.openxmlformats.org/officeDocument/2006/relationships/image" Target="../media/image51.png"/><Relationship Id="rId52" Type="http://schemas.openxmlformats.org/officeDocument/2006/relationships/image" Target="../media/image59.png"/><Relationship Id="rId60" Type="http://schemas.openxmlformats.org/officeDocument/2006/relationships/image" Target="../media/image67.png"/><Relationship Id="rId65" Type="http://schemas.openxmlformats.org/officeDocument/2006/relationships/image" Target="../media/image72.png"/><Relationship Id="rId4" Type="http://schemas.openxmlformats.org/officeDocument/2006/relationships/image" Target="../media/image10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48" Type="http://schemas.openxmlformats.org/officeDocument/2006/relationships/image" Target="../media/image55.png"/><Relationship Id="rId56" Type="http://schemas.openxmlformats.org/officeDocument/2006/relationships/image" Target="../media/image63.png"/><Relationship Id="rId64" Type="http://schemas.openxmlformats.org/officeDocument/2006/relationships/image" Target="../media/image71.png"/><Relationship Id="rId69" Type="http://schemas.openxmlformats.org/officeDocument/2006/relationships/image" Target="../media/image76.png"/><Relationship Id="rId8" Type="http://schemas.openxmlformats.org/officeDocument/2006/relationships/image" Target="../media/image15.png"/><Relationship Id="rId51" Type="http://schemas.openxmlformats.org/officeDocument/2006/relationships/image" Target="../media/image58.png"/><Relationship Id="rId3" Type="http://schemas.openxmlformats.org/officeDocument/2006/relationships/image" Target="../media/image11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Relationship Id="rId46" Type="http://schemas.openxmlformats.org/officeDocument/2006/relationships/image" Target="../media/image53.png"/><Relationship Id="rId59" Type="http://schemas.openxmlformats.org/officeDocument/2006/relationships/image" Target="../media/image66.png"/><Relationship Id="rId67" Type="http://schemas.openxmlformats.org/officeDocument/2006/relationships/image" Target="../media/image74.png"/><Relationship Id="rId20" Type="http://schemas.openxmlformats.org/officeDocument/2006/relationships/image" Target="../media/image27.png"/><Relationship Id="rId41" Type="http://schemas.openxmlformats.org/officeDocument/2006/relationships/image" Target="../media/image48.png"/><Relationship Id="rId54" Type="http://schemas.openxmlformats.org/officeDocument/2006/relationships/image" Target="../media/image61.png"/><Relationship Id="rId62" Type="http://schemas.openxmlformats.org/officeDocument/2006/relationships/image" Target="../media/image69.png"/><Relationship Id="rId70" Type="http://schemas.openxmlformats.org/officeDocument/2006/relationships/image" Target="../media/image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91400" y="613029"/>
            <a:ext cx="84125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MX" sz="1100" b="1" dirty="0" smtClean="0">
                <a:solidFill>
                  <a:schemeClr val="bg1"/>
                </a:solidFill>
                <a:latin typeface="Calibri"/>
                <a:cs typeface="Calibri"/>
              </a:rPr>
              <a:t>FOTOGRAFO</a:t>
            </a:r>
            <a:endParaRPr sz="11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48627" y="334518"/>
            <a:ext cx="1440180" cy="216535"/>
          </a:xfrm>
          <a:custGeom>
            <a:avLst/>
            <a:gdLst/>
            <a:ahLst/>
            <a:cxnLst/>
            <a:rect l="l" t="t" r="r" b="b"/>
            <a:pathLst>
              <a:path w="1440179" h="216534">
                <a:moveTo>
                  <a:pt x="1404112" y="0"/>
                </a:moveTo>
                <a:lnTo>
                  <a:pt x="35941" y="0"/>
                </a:lnTo>
                <a:lnTo>
                  <a:pt x="21967" y="2831"/>
                </a:lnTo>
                <a:lnTo>
                  <a:pt x="10541" y="10556"/>
                </a:lnTo>
                <a:lnTo>
                  <a:pt x="2829" y="22020"/>
                </a:lnTo>
                <a:lnTo>
                  <a:pt x="0" y="36067"/>
                </a:lnTo>
                <a:lnTo>
                  <a:pt x="0" y="180085"/>
                </a:lnTo>
                <a:lnTo>
                  <a:pt x="2829" y="194059"/>
                </a:lnTo>
                <a:lnTo>
                  <a:pt x="10541" y="205486"/>
                </a:lnTo>
                <a:lnTo>
                  <a:pt x="21967" y="213197"/>
                </a:lnTo>
                <a:lnTo>
                  <a:pt x="35941" y="216026"/>
                </a:lnTo>
                <a:lnTo>
                  <a:pt x="1404112" y="216026"/>
                </a:lnTo>
                <a:lnTo>
                  <a:pt x="1418159" y="213197"/>
                </a:lnTo>
                <a:lnTo>
                  <a:pt x="1429623" y="205486"/>
                </a:lnTo>
                <a:lnTo>
                  <a:pt x="1437348" y="194059"/>
                </a:lnTo>
                <a:lnTo>
                  <a:pt x="1440179" y="180085"/>
                </a:lnTo>
                <a:lnTo>
                  <a:pt x="1440179" y="36067"/>
                </a:lnTo>
                <a:lnTo>
                  <a:pt x="1437348" y="22020"/>
                </a:lnTo>
                <a:lnTo>
                  <a:pt x="1429623" y="10556"/>
                </a:lnTo>
                <a:lnTo>
                  <a:pt x="1418159" y="2831"/>
                </a:lnTo>
                <a:lnTo>
                  <a:pt x="140411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48627" y="334518"/>
            <a:ext cx="1440180" cy="216535"/>
          </a:xfrm>
          <a:custGeom>
            <a:avLst/>
            <a:gdLst/>
            <a:ahLst/>
            <a:cxnLst/>
            <a:rect l="l" t="t" r="r" b="b"/>
            <a:pathLst>
              <a:path w="1440179" h="216534">
                <a:moveTo>
                  <a:pt x="0" y="36067"/>
                </a:moveTo>
                <a:lnTo>
                  <a:pt x="2829" y="22020"/>
                </a:lnTo>
                <a:lnTo>
                  <a:pt x="10541" y="10556"/>
                </a:lnTo>
                <a:lnTo>
                  <a:pt x="21967" y="2831"/>
                </a:lnTo>
                <a:lnTo>
                  <a:pt x="35941" y="0"/>
                </a:lnTo>
                <a:lnTo>
                  <a:pt x="1404112" y="0"/>
                </a:lnTo>
                <a:lnTo>
                  <a:pt x="1418159" y="2831"/>
                </a:lnTo>
                <a:lnTo>
                  <a:pt x="1429623" y="10556"/>
                </a:lnTo>
                <a:lnTo>
                  <a:pt x="1437348" y="22020"/>
                </a:lnTo>
                <a:lnTo>
                  <a:pt x="1440179" y="36067"/>
                </a:lnTo>
                <a:lnTo>
                  <a:pt x="1440179" y="180085"/>
                </a:lnTo>
                <a:lnTo>
                  <a:pt x="1437348" y="194059"/>
                </a:lnTo>
                <a:lnTo>
                  <a:pt x="1429623" y="205486"/>
                </a:lnTo>
                <a:lnTo>
                  <a:pt x="1418159" y="213197"/>
                </a:lnTo>
                <a:lnTo>
                  <a:pt x="1404112" y="216026"/>
                </a:lnTo>
                <a:lnTo>
                  <a:pt x="35941" y="216026"/>
                </a:lnTo>
                <a:lnTo>
                  <a:pt x="21967" y="213197"/>
                </a:lnTo>
                <a:lnTo>
                  <a:pt x="10540" y="205485"/>
                </a:lnTo>
                <a:lnTo>
                  <a:pt x="2829" y="194059"/>
                </a:lnTo>
                <a:lnTo>
                  <a:pt x="0" y="180085"/>
                </a:lnTo>
                <a:lnTo>
                  <a:pt x="0" y="360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73695" y="323088"/>
            <a:ext cx="606551" cy="2956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97368" y="323088"/>
            <a:ext cx="213359" cy="295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102981" y="344500"/>
            <a:ext cx="1341120" cy="1679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lang="es-MX" sz="1000" b="1" dirty="0" smtClean="0">
                <a:solidFill>
                  <a:srgbClr val="FFFFFF"/>
                </a:solidFill>
                <a:latin typeface="Calibri"/>
                <a:cs typeface="Calibri"/>
              </a:rPr>
              <a:t>CORDINADOR </a:t>
            </a:r>
            <a:r>
              <a:rPr sz="1000" b="1" dirty="0" smtClean="0">
                <a:solidFill>
                  <a:srgbClr val="FFFFFF"/>
                </a:solidFill>
                <a:latin typeface="Calibri"/>
                <a:cs typeface="Calibri"/>
              </a:rPr>
              <a:t>PRENSA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63873" y="44576"/>
            <a:ext cx="2448560" cy="324485"/>
          </a:xfrm>
          <a:custGeom>
            <a:avLst/>
            <a:gdLst/>
            <a:ahLst/>
            <a:cxnLst/>
            <a:rect l="l" t="t" r="r" b="b"/>
            <a:pathLst>
              <a:path w="2448560" h="324485">
                <a:moveTo>
                  <a:pt x="2394330" y="0"/>
                </a:moveTo>
                <a:lnTo>
                  <a:pt x="53975" y="0"/>
                </a:lnTo>
                <a:lnTo>
                  <a:pt x="33004" y="4256"/>
                </a:lnTo>
                <a:lnTo>
                  <a:pt x="15843" y="15859"/>
                </a:lnTo>
                <a:lnTo>
                  <a:pt x="4254" y="33057"/>
                </a:lnTo>
                <a:lnTo>
                  <a:pt x="0" y="54101"/>
                </a:lnTo>
                <a:lnTo>
                  <a:pt x="0" y="270128"/>
                </a:lnTo>
                <a:lnTo>
                  <a:pt x="4254" y="291099"/>
                </a:lnTo>
                <a:lnTo>
                  <a:pt x="15843" y="308260"/>
                </a:lnTo>
                <a:lnTo>
                  <a:pt x="33004" y="319849"/>
                </a:lnTo>
                <a:lnTo>
                  <a:pt x="53975" y="324103"/>
                </a:lnTo>
                <a:lnTo>
                  <a:pt x="2394330" y="324103"/>
                </a:lnTo>
                <a:lnTo>
                  <a:pt x="2415301" y="319849"/>
                </a:lnTo>
                <a:lnTo>
                  <a:pt x="2432462" y="308260"/>
                </a:lnTo>
                <a:lnTo>
                  <a:pt x="2444051" y="291099"/>
                </a:lnTo>
                <a:lnTo>
                  <a:pt x="2448305" y="270128"/>
                </a:lnTo>
                <a:lnTo>
                  <a:pt x="2448305" y="54101"/>
                </a:lnTo>
                <a:lnTo>
                  <a:pt x="2444051" y="33057"/>
                </a:lnTo>
                <a:lnTo>
                  <a:pt x="2432462" y="15859"/>
                </a:lnTo>
                <a:lnTo>
                  <a:pt x="2415301" y="4256"/>
                </a:lnTo>
                <a:lnTo>
                  <a:pt x="239433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63873" y="44576"/>
            <a:ext cx="2448560" cy="324485"/>
          </a:xfrm>
          <a:custGeom>
            <a:avLst/>
            <a:gdLst/>
            <a:ahLst/>
            <a:cxnLst/>
            <a:rect l="l" t="t" r="r" b="b"/>
            <a:pathLst>
              <a:path w="2448560" h="324485">
                <a:moveTo>
                  <a:pt x="0" y="54101"/>
                </a:moveTo>
                <a:lnTo>
                  <a:pt x="4254" y="33057"/>
                </a:lnTo>
                <a:lnTo>
                  <a:pt x="15843" y="15859"/>
                </a:lnTo>
                <a:lnTo>
                  <a:pt x="33004" y="4256"/>
                </a:lnTo>
                <a:lnTo>
                  <a:pt x="53975" y="0"/>
                </a:lnTo>
                <a:lnTo>
                  <a:pt x="2394330" y="0"/>
                </a:lnTo>
                <a:lnTo>
                  <a:pt x="2415301" y="4256"/>
                </a:lnTo>
                <a:lnTo>
                  <a:pt x="2432462" y="15859"/>
                </a:lnTo>
                <a:lnTo>
                  <a:pt x="2444051" y="33057"/>
                </a:lnTo>
                <a:lnTo>
                  <a:pt x="2448305" y="54101"/>
                </a:lnTo>
                <a:lnTo>
                  <a:pt x="2448305" y="270128"/>
                </a:lnTo>
                <a:lnTo>
                  <a:pt x="2444051" y="291099"/>
                </a:lnTo>
                <a:lnTo>
                  <a:pt x="2432462" y="308260"/>
                </a:lnTo>
                <a:lnTo>
                  <a:pt x="2415301" y="319849"/>
                </a:lnTo>
                <a:lnTo>
                  <a:pt x="2394330" y="324103"/>
                </a:lnTo>
                <a:lnTo>
                  <a:pt x="53975" y="324103"/>
                </a:lnTo>
                <a:lnTo>
                  <a:pt x="33004" y="319849"/>
                </a:lnTo>
                <a:lnTo>
                  <a:pt x="15843" y="308260"/>
                </a:lnTo>
                <a:lnTo>
                  <a:pt x="4254" y="291099"/>
                </a:lnTo>
                <a:lnTo>
                  <a:pt x="0" y="270128"/>
                </a:lnTo>
                <a:lnTo>
                  <a:pt x="0" y="5410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59935" y="57911"/>
            <a:ext cx="1472184" cy="3505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8759" y="57911"/>
            <a:ext cx="246887" cy="3505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47565" y="89738"/>
            <a:ext cx="12846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DIRECTOR GENERAL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36951" y="566038"/>
            <a:ext cx="1872614" cy="288290"/>
          </a:xfrm>
          <a:custGeom>
            <a:avLst/>
            <a:gdLst/>
            <a:ahLst/>
            <a:cxnLst/>
            <a:rect l="l" t="t" r="r" b="b"/>
            <a:pathLst>
              <a:path w="1872614" h="288290">
                <a:moveTo>
                  <a:pt x="1824227" y="0"/>
                </a:moveTo>
                <a:lnTo>
                  <a:pt x="48006" y="0"/>
                </a:lnTo>
                <a:lnTo>
                  <a:pt x="29360" y="3768"/>
                </a:lnTo>
                <a:lnTo>
                  <a:pt x="14097" y="14049"/>
                </a:lnTo>
                <a:lnTo>
                  <a:pt x="3786" y="29307"/>
                </a:lnTo>
                <a:lnTo>
                  <a:pt x="0" y="48006"/>
                </a:lnTo>
                <a:lnTo>
                  <a:pt x="0" y="240030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6" y="288036"/>
                </a:lnTo>
                <a:lnTo>
                  <a:pt x="1824227" y="288036"/>
                </a:lnTo>
                <a:lnTo>
                  <a:pt x="1842926" y="284267"/>
                </a:lnTo>
                <a:lnTo>
                  <a:pt x="1858184" y="273986"/>
                </a:lnTo>
                <a:lnTo>
                  <a:pt x="1868465" y="258728"/>
                </a:lnTo>
                <a:lnTo>
                  <a:pt x="1872234" y="240030"/>
                </a:lnTo>
                <a:lnTo>
                  <a:pt x="1872234" y="48006"/>
                </a:lnTo>
                <a:lnTo>
                  <a:pt x="1868465" y="29307"/>
                </a:lnTo>
                <a:lnTo>
                  <a:pt x="1858184" y="14049"/>
                </a:lnTo>
                <a:lnTo>
                  <a:pt x="1842926" y="3768"/>
                </a:lnTo>
                <a:lnTo>
                  <a:pt x="182422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36951" y="566038"/>
            <a:ext cx="1872614" cy="288290"/>
          </a:xfrm>
          <a:custGeom>
            <a:avLst/>
            <a:gdLst/>
            <a:ahLst/>
            <a:cxnLst/>
            <a:rect l="l" t="t" r="r" b="b"/>
            <a:pathLst>
              <a:path w="1872614" h="288290">
                <a:moveTo>
                  <a:pt x="0" y="48006"/>
                </a:moveTo>
                <a:lnTo>
                  <a:pt x="3786" y="29307"/>
                </a:lnTo>
                <a:lnTo>
                  <a:pt x="14097" y="14049"/>
                </a:lnTo>
                <a:lnTo>
                  <a:pt x="29360" y="3768"/>
                </a:lnTo>
                <a:lnTo>
                  <a:pt x="48006" y="0"/>
                </a:lnTo>
                <a:lnTo>
                  <a:pt x="1824227" y="0"/>
                </a:lnTo>
                <a:lnTo>
                  <a:pt x="1842926" y="3768"/>
                </a:lnTo>
                <a:lnTo>
                  <a:pt x="1858184" y="14049"/>
                </a:lnTo>
                <a:lnTo>
                  <a:pt x="1868465" y="29307"/>
                </a:lnTo>
                <a:lnTo>
                  <a:pt x="1872234" y="48006"/>
                </a:lnTo>
                <a:lnTo>
                  <a:pt x="1872234" y="240030"/>
                </a:lnTo>
                <a:lnTo>
                  <a:pt x="1868465" y="258728"/>
                </a:lnTo>
                <a:lnTo>
                  <a:pt x="1858184" y="273986"/>
                </a:lnTo>
                <a:lnTo>
                  <a:pt x="1842926" y="284267"/>
                </a:lnTo>
                <a:lnTo>
                  <a:pt x="1824227" y="288036"/>
                </a:lnTo>
                <a:lnTo>
                  <a:pt x="48006" y="288036"/>
                </a:lnTo>
                <a:lnTo>
                  <a:pt x="29360" y="284267"/>
                </a:lnTo>
                <a:lnTo>
                  <a:pt x="14097" y="273986"/>
                </a:lnTo>
                <a:lnTo>
                  <a:pt x="3786" y="258728"/>
                </a:lnTo>
                <a:lnTo>
                  <a:pt x="0" y="240030"/>
                </a:lnTo>
                <a:lnTo>
                  <a:pt x="0" y="4800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20896" y="588263"/>
            <a:ext cx="213360" cy="295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725673" y="612393"/>
            <a:ext cx="149542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COORDINADOR</a:t>
            </a:r>
            <a:r>
              <a:rPr sz="1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OPERATIVO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24400" y="1325880"/>
            <a:ext cx="128015" cy="3078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88027" y="1349121"/>
            <a:ext cx="0" cy="214629"/>
          </a:xfrm>
          <a:custGeom>
            <a:avLst/>
            <a:gdLst/>
            <a:ahLst/>
            <a:cxnLst/>
            <a:rect l="l" t="t" r="r" b="b"/>
            <a:pathLst>
              <a:path h="214630">
                <a:moveTo>
                  <a:pt x="0" y="0"/>
                </a:moveTo>
                <a:lnTo>
                  <a:pt x="0" y="214629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6108" y="1177968"/>
            <a:ext cx="719254" cy="3735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1555" y="1196721"/>
            <a:ext cx="648335" cy="288290"/>
          </a:xfrm>
          <a:custGeom>
            <a:avLst/>
            <a:gdLst/>
            <a:ahLst/>
            <a:cxnLst/>
            <a:rect l="l" t="t" r="r" b="b"/>
            <a:pathLst>
              <a:path w="648335" h="288290">
                <a:moveTo>
                  <a:pt x="648080" y="0"/>
                </a:moveTo>
                <a:lnTo>
                  <a:pt x="0" y="288036"/>
                </a:lnTo>
              </a:path>
            </a:pathLst>
          </a:custGeom>
          <a:ln w="38099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7504" y="1484757"/>
            <a:ext cx="1008380" cy="504190"/>
          </a:xfrm>
          <a:custGeom>
            <a:avLst/>
            <a:gdLst/>
            <a:ahLst/>
            <a:cxnLst/>
            <a:rect l="l" t="t" r="r" b="b"/>
            <a:pathLst>
              <a:path w="1008380" h="504189">
                <a:moveTo>
                  <a:pt x="924104" y="0"/>
                </a:moveTo>
                <a:lnTo>
                  <a:pt x="84011" y="0"/>
                </a:lnTo>
                <a:lnTo>
                  <a:pt x="51312" y="6600"/>
                </a:lnTo>
                <a:lnTo>
                  <a:pt x="24608" y="24606"/>
                </a:lnTo>
                <a:lnTo>
                  <a:pt x="6602" y="51327"/>
                </a:lnTo>
                <a:lnTo>
                  <a:pt x="0" y="84073"/>
                </a:lnTo>
                <a:lnTo>
                  <a:pt x="0" y="420115"/>
                </a:lnTo>
                <a:lnTo>
                  <a:pt x="6602" y="452788"/>
                </a:lnTo>
                <a:lnTo>
                  <a:pt x="24608" y="479472"/>
                </a:lnTo>
                <a:lnTo>
                  <a:pt x="51312" y="497464"/>
                </a:lnTo>
                <a:lnTo>
                  <a:pt x="84011" y="504063"/>
                </a:lnTo>
                <a:lnTo>
                  <a:pt x="924104" y="504063"/>
                </a:lnTo>
                <a:lnTo>
                  <a:pt x="956802" y="497464"/>
                </a:lnTo>
                <a:lnTo>
                  <a:pt x="983506" y="479472"/>
                </a:lnTo>
                <a:lnTo>
                  <a:pt x="1001511" y="452788"/>
                </a:lnTo>
                <a:lnTo>
                  <a:pt x="1008114" y="420115"/>
                </a:lnTo>
                <a:lnTo>
                  <a:pt x="1008114" y="84073"/>
                </a:lnTo>
                <a:lnTo>
                  <a:pt x="1001511" y="51327"/>
                </a:lnTo>
                <a:lnTo>
                  <a:pt x="983506" y="24606"/>
                </a:lnTo>
                <a:lnTo>
                  <a:pt x="956802" y="6600"/>
                </a:lnTo>
                <a:lnTo>
                  <a:pt x="92410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7504" y="1484757"/>
            <a:ext cx="1008380" cy="504190"/>
          </a:xfrm>
          <a:custGeom>
            <a:avLst/>
            <a:gdLst/>
            <a:ahLst/>
            <a:cxnLst/>
            <a:rect l="l" t="t" r="r" b="b"/>
            <a:pathLst>
              <a:path w="1008380" h="504189">
                <a:moveTo>
                  <a:pt x="0" y="84073"/>
                </a:moveTo>
                <a:lnTo>
                  <a:pt x="6602" y="51327"/>
                </a:lnTo>
                <a:lnTo>
                  <a:pt x="24608" y="24606"/>
                </a:lnTo>
                <a:lnTo>
                  <a:pt x="51312" y="6600"/>
                </a:lnTo>
                <a:lnTo>
                  <a:pt x="84011" y="0"/>
                </a:lnTo>
                <a:lnTo>
                  <a:pt x="924104" y="0"/>
                </a:lnTo>
                <a:lnTo>
                  <a:pt x="956802" y="6600"/>
                </a:lnTo>
                <a:lnTo>
                  <a:pt x="983506" y="24606"/>
                </a:lnTo>
                <a:lnTo>
                  <a:pt x="1001511" y="51327"/>
                </a:lnTo>
                <a:lnTo>
                  <a:pt x="1008114" y="84073"/>
                </a:lnTo>
                <a:lnTo>
                  <a:pt x="1008114" y="420115"/>
                </a:lnTo>
                <a:lnTo>
                  <a:pt x="1001511" y="452788"/>
                </a:lnTo>
                <a:lnTo>
                  <a:pt x="983506" y="479472"/>
                </a:lnTo>
                <a:lnTo>
                  <a:pt x="956802" y="497464"/>
                </a:lnTo>
                <a:lnTo>
                  <a:pt x="924104" y="504063"/>
                </a:lnTo>
                <a:lnTo>
                  <a:pt x="84011" y="504063"/>
                </a:lnTo>
                <a:lnTo>
                  <a:pt x="51312" y="497464"/>
                </a:lnTo>
                <a:lnTo>
                  <a:pt x="24608" y="479472"/>
                </a:lnTo>
                <a:lnTo>
                  <a:pt x="6602" y="452788"/>
                </a:lnTo>
                <a:lnTo>
                  <a:pt x="0" y="420115"/>
                </a:lnTo>
                <a:lnTo>
                  <a:pt x="0" y="8407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3840" y="1609344"/>
            <a:ext cx="222504" cy="310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4320" y="1609344"/>
            <a:ext cx="743711" cy="3108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26008" y="1609344"/>
            <a:ext cx="222503" cy="310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48792" y="1635633"/>
            <a:ext cx="55435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JURIDICO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94816" y="1173480"/>
            <a:ext cx="131064" cy="11917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9636" y="1196721"/>
            <a:ext cx="0" cy="1099185"/>
          </a:xfrm>
          <a:custGeom>
            <a:avLst/>
            <a:gdLst/>
            <a:ahLst/>
            <a:cxnLst/>
            <a:rect l="l" t="t" r="r" b="b"/>
            <a:pathLst>
              <a:path h="1099185">
                <a:moveTo>
                  <a:pt x="0" y="0"/>
                </a:moveTo>
                <a:lnTo>
                  <a:pt x="0" y="1099057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28344" y="1173480"/>
            <a:ext cx="710183" cy="4145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83588" y="1214882"/>
            <a:ext cx="600075" cy="288290"/>
          </a:xfrm>
          <a:custGeom>
            <a:avLst/>
            <a:gdLst/>
            <a:ahLst/>
            <a:cxnLst/>
            <a:rect l="l" t="t" r="r" b="b"/>
            <a:pathLst>
              <a:path w="600075" h="288290">
                <a:moveTo>
                  <a:pt x="0" y="0"/>
                </a:moveTo>
                <a:lnTo>
                  <a:pt x="600075" y="287908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31594" y="1502791"/>
            <a:ext cx="1104265" cy="504190"/>
          </a:xfrm>
          <a:custGeom>
            <a:avLst/>
            <a:gdLst/>
            <a:ahLst/>
            <a:cxnLst/>
            <a:rect l="l" t="t" r="r" b="b"/>
            <a:pathLst>
              <a:path w="1104264" h="504189">
                <a:moveTo>
                  <a:pt x="1020063" y="0"/>
                </a:moveTo>
                <a:lnTo>
                  <a:pt x="84074" y="0"/>
                </a:lnTo>
                <a:lnTo>
                  <a:pt x="51381" y="6617"/>
                </a:lnTo>
                <a:lnTo>
                  <a:pt x="24653" y="24653"/>
                </a:lnTo>
                <a:lnTo>
                  <a:pt x="6617" y="51381"/>
                </a:lnTo>
                <a:lnTo>
                  <a:pt x="0" y="84074"/>
                </a:lnTo>
                <a:lnTo>
                  <a:pt x="0" y="420116"/>
                </a:lnTo>
                <a:lnTo>
                  <a:pt x="6617" y="452788"/>
                </a:lnTo>
                <a:lnTo>
                  <a:pt x="24653" y="479472"/>
                </a:lnTo>
                <a:lnTo>
                  <a:pt x="51381" y="497464"/>
                </a:lnTo>
                <a:lnTo>
                  <a:pt x="84074" y="504063"/>
                </a:lnTo>
                <a:lnTo>
                  <a:pt x="1020063" y="504063"/>
                </a:lnTo>
                <a:lnTo>
                  <a:pt x="1052810" y="497464"/>
                </a:lnTo>
                <a:lnTo>
                  <a:pt x="1079531" y="479472"/>
                </a:lnTo>
                <a:lnTo>
                  <a:pt x="1097537" y="452788"/>
                </a:lnTo>
                <a:lnTo>
                  <a:pt x="1104138" y="420116"/>
                </a:lnTo>
                <a:lnTo>
                  <a:pt x="1104138" y="84074"/>
                </a:lnTo>
                <a:lnTo>
                  <a:pt x="1097537" y="51381"/>
                </a:lnTo>
                <a:lnTo>
                  <a:pt x="1079531" y="24653"/>
                </a:lnTo>
                <a:lnTo>
                  <a:pt x="1052810" y="6617"/>
                </a:lnTo>
                <a:lnTo>
                  <a:pt x="102006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31594" y="1502791"/>
            <a:ext cx="1104265" cy="504190"/>
          </a:xfrm>
          <a:custGeom>
            <a:avLst/>
            <a:gdLst/>
            <a:ahLst/>
            <a:cxnLst/>
            <a:rect l="l" t="t" r="r" b="b"/>
            <a:pathLst>
              <a:path w="1104264" h="504189">
                <a:moveTo>
                  <a:pt x="0" y="84074"/>
                </a:moveTo>
                <a:lnTo>
                  <a:pt x="6617" y="51381"/>
                </a:lnTo>
                <a:lnTo>
                  <a:pt x="24653" y="24653"/>
                </a:lnTo>
                <a:lnTo>
                  <a:pt x="51381" y="6617"/>
                </a:lnTo>
                <a:lnTo>
                  <a:pt x="84074" y="0"/>
                </a:lnTo>
                <a:lnTo>
                  <a:pt x="1020063" y="0"/>
                </a:lnTo>
                <a:lnTo>
                  <a:pt x="1052810" y="6617"/>
                </a:lnTo>
                <a:lnTo>
                  <a:pt x="1079531" y="24653"/>
                </a:lnTo>
                <a:lnTo>
                  <a:pt x="1097537" y="51381"/>
                </a:lnTo>
                <a:lnTo>
                  <a:pt x="1104138" y="84074"/>
                </a:lnTo>
                <a:lnTo>
                  <a:pt x="1104138" y="420116"/>
                </a:lnTo>
                <a:lnTo>
                  <a:pt x="1097537" y="452788"/>
                </a:lnTo>
                <a:lnTo>
                  <a:pt x="1079531" y="479472"/>
                </a:lnTo>
                <a:lnTo>
                  <a:pt x="1052810" y="497464"/>
                </a:lnTo>
                <a:lnTo>
                  <a:pt x="1020063" y="504063"/>
                </a:lnTo>
                <a:lnTo>
                  <a:pt x="84074" y="504063"/>
                </a:lnTo>
                <a:lnTo>
                  <a:pt x="51381" y="497464"/>
                </a:lnTo>
                <a:lnTo>
                  <a:pt x="24653" y="479472"/>
                </a:lnTo>
                <a:lnTo>
                  <a:pt x="6617" y="452788"/>
                </a:lnTo>
                <a:lnTo>
                  <a:pt x="0" y="420116"/>
                </a:lnTo>
                <a:lnTo>
                  <a:pt x="0" y="840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05711" y="1566672"/>
            <a:ext cx="795527" cy="2956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77696" y="1716023"/>
            <a:ext cx="1024128" cy="27432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31135" y="1716023"/>
            <a:ext cx="198119" cy="27432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444497" y="1589024"/>
            <a:ext cx="882015" cy="316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s-MX" sz="1000" b="1" spc="-5" dirty="0" smtClean="0">
                <a:solidFill>
                  <a:srgbClr val="FFFFFF"/>
                </a:solidFill>
                <a:latin typeface="Calibri"/>
                <a:cs typeface="Calibri"/>
              </a:rPr>
              <a:t>CORDINACION</a:t>
            </a:r>
            <a:endParaRPr sz="1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ADMINISTRATIVA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95541" y="962786"/>
            <a:ext cx="1728470" cy="288290"/>
          </a:xfrm>
          <a:custGeom>
            <a:avLst/>
            <a:gdLst/>
            <a:ahLst/>
            <a:cxnLst/>
            <a:rect l="l" t="t" r="r" b="b"/>
            <a:pathLst>
              <a:path w="1728470" h="288290">
                <a:moveTo>
                  <a:pt x="1680146" y="0"/>
                </a:moveTo>
                <a:lnTo>
                  <a:pt x="48005" y="0"/>
                </a:lnTo>
                <a:lnTo>
                  <a:pt x="29317" y="3768"/>
                </a:lnTo>
                <a:lnTo>
                  <a:pt x="14058" y="14049"/>
                </a:lnTo>
                <a:lnTo>
                  <a:pt x="3771" y="29307"/>
                </a:lnTo>
                <a:lnTo>
                  <a:pt x="0" y="48005"/>
                </a:lnTo>
                <a:lnTo>
                  <a:pt x="0" y="240029"/>
                </a:lnTo>
                <a:lnTo>
                  <a:pt x="3771" y="258728"/>
                </a:lnTo>
                <a:lnTo>
                  <a:pt x="14058" y="273986"/>
                </a:lnTo>
                <a:lnTo>
                  <a:pt x="29317" y="284267"/>
                </a:lnTo>
                <a:lnTo>
                  <a:pt x="48005" y="288036"/>
                </a:lnTo>
                <a:lnTo>
                  <a:pt x="1680146" y="288036"/>
                </a:lnTo>
                <a:lnTo>
                  <a:pt x="1698845" y="284267"/>
                </a:lnTo>
                <a:lnTo>
                  <a:pt x="1714103" y="273986"/>
                </a:lnTo>
                <a:lnTo>
                  <a:pt x="1724384" y="258728"/>
                </a:lnTo>
                <a:lnTo>
                  <a:pt x="1728152" y="240029"/>
                </a:lnTo>
                <a:lnTo>
                  <a:pt x="1728152" y="48005"/>
                </a:lnTo>
                <a:lnTo>
                  <a:pt x="1724384" y="29307"/>
                </a:lnTo>
                <a:lnTo>
                  <a:pt x="1714103" y="14049"/>
                </a:lnTo>
                <a:lnTo>
                  <a:pt x="1698845" y="3768"/>
                </a:lnTo>
                <a:lnTo>
                  <a:pt x="168014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5541" y="962786"/>
            <a:ext cx="1728470" cy="288290"/>
          </a:xfrm>
          <a:custGeom>
            <a:avLst/>
            <a:gdLst/>
            <a:ahLst/>
            <a:cxnLst/>
            <a:rect l="l" t="t" r="r" b="b"/>
            <a:pathLst>
              <a:path w="1728470" h="288290">
                <a:moveTo>
                  <a:pt x="0" y="48005"/>
                </a:moveTo>
                <a:lnTo>
                  <a:pt x="3771" y="29307"/>
                </a:lnTo>
                <a:lnTo>
                  <a:pt x="14058" y="14049"/>
                </a:lnTo>
                <a:lnTo>
                  <a:pt x="29317" y="3768"/>
                </a:lnTo>
                <a:lnTo>
                  <a:pt x="48005" y="0"/>
                </a:lnTo>
                <a:lnTo>
                  <a:pt x="1680146" y="0"/>
                </a:lnTo>
                <a:lnTo>
                  <a:pt x="1698845" y="3768"/>
                </a:lnTo>
                <a:lnTo>
                  <a:pt x="1714103" y="14049"/>
                </a:lnTo>
                <a:lnTo>
                  <a:pt x="1724384" y="29307"/>
                </a:lnTo>
                <a:lnTo>
                  <a:pt x="1728152" y="48005"/>
                </a:lnTo>
                <a:lnTo>
                  <a:pt x="1728152" y="240029"/>
                </a:lnTo>
                <a:lnTo>
                  <a:pt x="1724384" y="258728"/>
                </a:lnTo>
                <a:lnTo>
                  <a:pt x="1714103" y="273986"/>
                </a:lnTo>
                <a:lnTo>
                  <a:pt x="1698845" y="284267"/>
                </a:lnTo>
                <a:lnTo>
                  <a:pt x="1680146" y="288036"/>
                </a:lnTo>
                <a:lnTo>
                  <a:pt x="48005" y="288036"/>
                </a:lnTo>
                <a:lnTo>
                  <a:pt x="29317" y="284267"/>
                </a:lnTo>
                <a:lnTo>
                  <a:pt x="14058" y="273986"/>
                </a:lnTo>
                <a:lnTo>
                  <a:pt x="3771" y="258728"/>
                </a:lnTo>
                <a:lnTo>
                  <a:pt x="0" y="240029"/>
                </a:lnTo>
                <a:lnTo>
                  <a:pt x="0" y="4800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97152" y="1014983"/>
            <a:ext cx="182879" cy="2438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 flipH="1">
            <a:off x="946626" y="3559683"/>
            <a:ext cx="45719" cy="390523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4627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2686" y="2258948"/>
            <a:ext cx="1521460" cy="504190"/>
          </a:xfrm>
          <a:custGeom>
            <a:avLst/>
            <a:gdLst/>
            <a:ahLst/>
            <a:cxnLst/>
            <a:rect l="l" t="t" r="r" b="b"/>
            <a:pathLst>
              <a:path w="1521460" h="504189">
                <a:moveTo>
                  <a:pt x="1437335" y="0"/>
                </a:moveTo>
                <a:lnTo>
                  <a:pt x="84010" y="0"/>
                </a:lnTo>
                <a:lnTo>
                  <a:pt x="51311" y="6598"/>
                </a:lnTo>
                <a:lnTo>
                  <a:pt x="24607" y="24590"/>
                </a:lnTo>
                <a:lnTo>
                  <a:pt x="6602" y="51274"/>
                </a:lnTo>
                <a:lnTo>
                  <a:pt x="0" y="83947"/>
                </a:lnTo>
                <a:lnTo>
                  <a:pt x="0" y="419988"/>
                </a:lnTo>
                <a:lnTo>
                  <a:pt x="6602" y="452735"/>
                </a:lnTo>
                <a:lnTo>
                  <a:pt x="24607" y="479456"/>
                </a:lnTo>
                <a:lnTo>
                  <a:pt x="51311" y="497462"/>
                </a:lnTo>
                <a:lnTo>
                  <a:pt x="84010" y="504063"/>
                </a:lnTo>
                <a:lnTo>
                  <a:pt x="1437335" y="504063"/>
                </a:lnTo>
                <a:lnTo>
                  <a:pt x="1470081" y="497462"/>
                </a:lnTo>
                <a:lnTo>
                  <a:pt x="1496802" y="479456"/>
                </a:lnTo>
                <a:lnTo>
                  <a:pt x="1514809" y="452735"/>
                </a:lnTo>
                <a:lnTo>
                  <a:pt x="1521409" y="419988"/>
                </a:lnTo>
                <a:lnTo>
                  <a:pt x="1521409" y="83947"/>
                </a:lnTo>
                <a:lnTo>
                  <a:pt x="1514809" y="51274"/>
                </a:lnTo>
                <a:lnTo>
                  <a:pt x="1496802" y="24590"/>
                </a:lnTo>
                <a:lnTo>
                  <a:pt x="1470081" y="6598"/>
                </a:lnTo>
                <a:lnTo>
                  <a:pt x="143733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2686" y="2258948"/>
            <a:ext cx="1521460" cy="504190"/>
          </a:xfrm>
          <a:custGeom>
            <a:avLst/>
            <a:gdLst/>
            <a:ahLst/>
            <a:cxnLst/>
            <a:rect l="l" t="t" r="r" b="b"/>
            <a:pathLst>
              <a:path w="1521460" h="504189">
                <a:moveTo>
                  <a:pt x="0" y="83947"/>
                </a:moveTo>
                <a:lnTo>
                  <a:pt x="6602" y="51274"/>
                </a:lnTo>
                <a:lnTo>
                  <a:pt x="24607" y="24590"/>
                </a:lnTo>
                <a:lnTo>
                  <a:pt x="51311" y="6598"/>
                </a:lnTo>
                <a:lnTo>
                  <a:pt x="84010" y="0"/>
                </a:lnTo>
                <a:lnTo>
                  <a:pt x="1437335" y="0"/>
                </a:lnTo>
                <a:lnTo>
                  <a:pt x="1470081" y="6598"/>
                </a:lnTo>
                <a:lnTo>
                  <a:pt x="1496802" y="24590"/>
                </a:lnTo>
                <a:lnTo>
                  <a:pt x="1514809" y="51274"/>
                </a:lnTo>
                <a:lnTo>
                  <a:pt x="1521409" y="83947"/>
                </a:lnTo>
                <a:lnTo>
                  <a:pt x="1521409" y="419988"/>
                </a:lnTo>
                <a:lnTo>
                  <a:pt x="1514809" y="452735"/>
                </a:lnTo>
                <a:lnTo>
                  <a:pt x="1496802" y="479456"/>
                </a:lnTo>
                <a:lnTo>
                  <a:pt x="1470081" y="497462"/>
                </a:lnTo>
                <a:lnTo>
                  <a:pt x="1437335" y="504063"/>
                </a:lnTo>
                <a:lnTo>
                  <a:pt x="84010" y="504063"/>
                </a:lnTo>
                <a:lnTo>
                  <a:pt x="51311" y="497462"/>
                </a:lnTo>
                <a:lnTo>
                  <a:pt x="24607" y="479456"/>
                </a:lnTo>
                <a:lnTo>
                  <a:pt x="6602" y="452735"/>
                </a:lnTo>
                <a:lnTo>
                  <a:pt x="0" y="419988"/>
                </a:lnTo>
                <a:lnTo>
                  <a:pt x="0" y="8394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411224" y="2465832"/>
            <a:ext cx="213359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11702" y="2337920"/>
            <a:ext cx="1186929" cy="3372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10"/>
              </a:spcBef>
            </a:pPr>
            <a:r>
              <a:rPr lang="es-MX" sz="1050" b="1" spc="-5" dirty="0" smtClean="0">
                <a:solidFill>
                  <a:srgbClr val="FFFFFF"/>
                </a:solidFill>
                <a:latin typeface="Calibri"/>
                <a:cs typeface="Calibri"/>
              </a:rPr>
              <a:t>       AUXILIAR</a:t>
            </a:r>
            <a:endParaRPr sz="10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50" b="1" dirty="0" smtClean="0">
                <a:solidFill>
                  <a:srgbClr val="FFFFFF"/>
                </a:solidFill>
                <a:latin typeface="Calibri"/>
                <a:cs typeface="Calibri"/>
              </a:rPr>
              <a:t>ADMINISTRATIV</a:t>
            </a:r>
            <a:r>
              <a:rPr lang="es-MX" sz="1050" b="1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55395" y="4554854"/>
            <a:ext cx="936625" cy="288290"/>
          </a:xfrm>
          <a:custGeom>
            <a:avLst/>
            <a:gdLst/>
            <a:ahLst/>
            <a:cxnLst/>
            <a:rect l="l" t="t" r="r" b="b"/>
            <a:pathLst>
              <a:path w="936625" h="288289">
                <a:moveTo>
                  <a:pt x="888060" y="0"/>
                </a:moveTo>
                <a:lnTo>
                  <a:pt x="48006" y="0"/>
                </a:lnTo>
                <a:lnTo>
                  <a:pt x="29323" y="3768"/>
                </a:lnTo>
                <a:lnTo>
                  <a:pt x="14063" y="14049"/>
                </a:lnTo>
                <a:lnTo>
                  <a:pt x="3773" y="29307"/>
                </a:lnTo>
                <a:lnTo>
                  <a:pt x="0" y="48005"/>
                </a:lnTo>
                <a:lnTo>
                  <a:pt x="0" y="240029"/>
                </a:lnTo>
                <a:lnTo>
                  <a:pt x="3773" y="258728"/>
                </a:lnTo>
                <a:lnTo>
                  <a:pt x="14063" y="273986"/>
                </a:lnTo>
                <a:lnTo>
                  <a:pt x="29323" y="284267"/>
                </a:lnTo>
                <a:lnTo>
                  <a:pt x="48006" y="288035"/>
                </a:lnTo>
                <a:lnTo>
                  <a:pt x="888060" y="288035"/>
                </a:lnTo>
                <a:lnTo>
                  <a:pt x="906758" y="284267"/>
                </a:lnTo>
                <a:lnTo>
                  <a:pt x="922016" y="273986"/>
                </a:lnTo>
                <a:lnTo>
                  <a:pt x="932297" y="258728"/>
                </a:lnTo>
                <a:lnTo>
                  <a:pt x="936066" y="240029"/>
                </a:lnTo>
                <a:lnTo>
                  <a:pt x="936066" y="48005"/>
                </a:lnTo>
                <a:lnTo>
                  <a:pt x="932297" y="29307"/>
                </a:lnTo>
                <a:lnTo>
                  <a:pt x="922016" y="14049"/>
                </a:lnTo>
                <a:lnTo>
                  <a:pt x="906758" y="3768"/>
                </a:lnTo>
                <a:lnTo>
                  <a:pt x="88806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52426" y="4555572"/>
            <a:ext cx="936625" cy="288290"/>
          </a:xfrm>
          <a:custGeom>
            <a:avLst/>
            <a:gdLst/>
            <a:ahLst/>
            <a:cxnLst/>
            <a:rect l="l" t="t" r="r" b="b"/>
            <a:pathLst>
              <a:path w="936625" h="288289">
                <a:moveTo>
                  <a:pt x="0" y="48005"/>
                </a:moveTo>
                <a:lnTo>
                  <a:pt x="3773" y="29307"/>
                </a:lnTo>
                <a:lnTo>
                  <a:pt x="14063" y="14049"/>
                </a:lnTo>
                <a:lnTo>
                  <a:pt x="29323" y="3768"/>
                </a:lnTo>
                <a:lnTo>
                  <a:pt x="48006" y="0"/>
                </a:lnTo>
                <a:lnTo>
                  <a:pt x="888060" y="0"/>
                </a:lnTo>
                <a:lnTo>
                  <a:pt x="906758" y="3768"/>
                </a:lnTo>
                <a:lnTo>
                  <a:pt x="922016" y="14049"/>
                </a:lnTo>
                <a:lnTo>
                  <a:pt x="932297" y="29307"/>
                </a:lnTo>
                <a:lnTo>
                  <a:pt x="936066" y="48005"/>
                </a:lnTo>
                <a:lnTo>
                  <a:pt x="936066" y="240029"/>
                </a:lnTo>
                <a:lnTo>
                  <a:pt x="932297" y="258728"/>
                </a:lnTo>
                <a:lnTo>
                  <a:pt x="922016" y="273986"/>
                </a:lnTo>
                <a:lnTo>
                  <a:pt x="906758" y="284267"/>
                </a:lnTo>
                <a:lnTo>
                  <a:pt x="888060" y="288035"/>
                </a:lnTo>
                <a:lnTo>
                  <a:pt x="48006" y="288035"/>
                </a:lnTo>
                <a:lnTo>
                  <a:pt x="29323" y="284267"/>
                </a:lnTo>
                <a:lnTo>
                  <a:pt x="14063" y="273986"/>
                </a:lnTo>
                <a:lnTo>
                  <a:pt x="3773" y="258728"/>
                </a:lnTo>
                <a:lnTo>
                  <a:pt x="0" y="240029"/>
                </a:lnTo>
                <a:lnTo>
                  <a:pt x="0" y="48005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77764" y="4581144"/>
            <a:ext cx="725424" cy="2377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39631" y="4605442"/>
            <a:ext cx="763616" cy="1731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</a:rPr>
              <a:t>INTENDENCIA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821179" y="2133600"/>
            <a:ext cx="137159" cy="431291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71726" y="2204847"/>
            <a:ext cx="45719" cy="4282431"/>
          </a:xfrm>
          <a:custGeom>
            <a:avLst/>
            <a:gdLst/>
            <a:ahLst/>
            <a:cxnLst/>
            <a:rect l="l" t="t" r="r" b="b"/>
            <a:pathLst>
              <a:path w="36194" h="4248785">
                <a:moveTo>
                  <a:pt x="35941" y="0"/>
                </a:moveTo>
                <a:lnTo>
                  <a:pt x="0" y="4248492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226307" y="1754210"/>
            <a:ext cx="100584" cy="22083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75838" y="176441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83739" y="1484757"/>
            <a:ext cx="1584325" cy="288290"/>
          </a:xfrm>
          <a:custGeom>
            <a:avLst/>
            <a:gdLst/>
            <a:ahLst/>
            <a:cxnLst/>
            <a:rect l="l" t="t" r="r" b="b"/>
            <a:pathLst>
              <a:path w="1584325" h="288289">
                <a:moveTo>
                  <a:pt x="1536191" y="0"/>
                </a:moveTo>
                <a:lnTo>
                  <a:pt x="48006" y="0"/>
                </a:lnTo>
                <a:lnTo>
                  <a:pt x="29307" y="3768"/>
                </a:lnTo>
                <a:lnTo>
                  <a:pt x="14049" y="14049"/>
                </a:lnTo>
                <a:lnTo>
                  <a:pt x="3768" y="29307"/>
                </a:lnTo>
                <a:lnTo>
                  <a:pt x="0" y="48005"/>
                </a:lnTo>
                <a:lnTo>
                  <a:pt x="0" y="240029"/>
                </a:lnTo>
                <a:lnTo>
                  <a:pt x="3768" y="258728"/>
                </a:lnTo>
                <a:lnTo>
                  <a:pt x="14049" y="273986"/>
                </a:lnTo>
                <a:lnTo>
                  <a:pt x="29307" y="284267"/>
                </a:lnTo>
                <a:lnTo>
                  <a:pt x="48006" y="288035"/>
                </a:lnTo>
                <a:lnTo>
                  <a:pt x="1536191" y="288035"/>
                </a:lnTo>
                <a:lnTo>
                  <a:pt x="1554890" y="284267"/>
                </a:lnTo>
                <a:lnTo>
                  <a:pt x="1570148" y="273986"/>
                </a:lnTo>
                <a:lnTo>
                  <a:pt x="1580429" y="258728"/>
                </a:lnTo>
                <a:lnTo>
                  <a:pt x="1584198" y="240029"/>
                </a:lnTo>
                <a:lnTo>
                  <a:pt x="1584198" y="48005"/>
                </a:lnTo>
                <a:lnTo>
                  <a:pt x="1580429" y="29307"/>
                </a:lnTo>
                <a:lnTo>
                  <a:pt x="1570148" y="14049"/>
                </a:lnTo>
                <a:lnTo>
                  <a:pt x="1554890" y="3768"/>
                </a:lnTo>
                <a:lnTo>
                  <a:pt x="153619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83739" y="1484757"/>
            <a:ext cx="1584325" cy="288290"/>
          </a:xfrm>
          <a:custGeom>
            <a:avLst/>
            <a:gdLst/>
            <a:ahLst/>
            <a:cxnLst/>
            <a:rect l="l" t="t" r="r" b="b"/>
            <a:pathLst>
              <a:path w="1584325" h="288289">
                <a:moveTo>
                  <a:pt x="0" y="48005"/>
                </a:moveTo>
                <a:lnTo>
                  <a:pt x="3768" y="29307"/>
                </a:lnTo>
                <a:lnTo>
                  <a:pt x="14049" y="14049"/>
                </a:lnTo>
                <a:lnTo>
                  <a:pt x="29307" y="3768"/>
                </a:lnTo>
                <a:lnTo>
                  <a:pt x="48006" y="0"/>
                </a:lnTo>
                <a:lnTo>
                  <a:pt x="1536191" y="0"/>
                </a:lnTo>
                <a:lnTo>
                  <a:pt x="1554890" y="3768"/>
                </a:lnTo>
                <a:lnTo>
                  <a:pt x="1570148" y="14049"/>
                </a:lnTo>
                <a:lnTo>
                  <a:pt x="1580429" y="29307"/>
                </a:lnTo>
                <a:lnTo>
                  <a:pt x="1584198" y="48005"/>
                </a:lnTo>
                <a:lnTo>
                  <a:pt x="1584198" y="240029"/>
                </a:lnTo>
                <a:lnTo>
                  <a:pt x="1580429" y="258728"/>
                </a:lnTo>
                <a:lnTo>
                  <a:pt x="1570148" y="273986"/>
                </a:lnTo>
                <a:lnTo>
                  <a:pt x="1554890" y="284267"/>
                </a:lnTo>
                <a:lnTo>
                  <a:pt x="1536191" y="288035"/>
                </a:lnTo>
                <a:lnTo>
                  <a:pt x="48006" y="288035"/>
                </a:lnTo>
                <a:lnTo>
                  <a:pt x="29307" y="284267"/>
                </a:lnTo>
                <a:lnTo>
                  <a:pt x="14049" y="273986"/>
                </a:lnTo>
                <a:lnTo>
                  <a:pt x="3768" y="258728"/>
                </a:lnTo>
                <a:lnTo>
                  <a:pt x="0" y="240029"/>
                </a:lnTo>
                <a:lnTo>
                  <a:pt x="0" y="48005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42616" y="1508760"/>
            <a:ext cx="1277111" cy="29565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736847" y="1508760"/>
            <a:ext cx="213360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715514" y="1531366"/>
            <a:ext cx="11252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DEPORTE</a:t>
            </a:r>
            <a:r>
              <a:rPr sz="1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FEDERADO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862327" y="2164079"/>
            <a:ext cx="1459991" cy="1280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07667" y="2204847"/>
            <a:ext cx="1368425" cy="0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170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12592" y="2039111"/>
            <a:ext cx="128016" cy="24383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275838" y="2060829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627757" y="1844801"/>
            <a:ext cx="1296670" cy="288290"/>
          </a:xfrm>
          <a:custGeom>
            <a:avLst/>
            <a:gdLst/>
            <a:ahLst/>
            <a:cxnLst/>
            <a:rect l="l" t="t" r="r" b="b"/>
            <a:pathLst>
              <a:path w="1296670" h="288289">
                <a:moveTo>
                  <a:pt x="1248156" y="0"/>
                </a:moveTo>
                <a:lnTo>
                  <a:pt x="48006" y="0"/>
                </a:lnTo>
                <a:lnTo>
                  <a:pt x="29307" y="3768"/>
                </a:lnTo>
                <a:lnTo>
                  <a:pt x="14049" y="14049"/>
                </a:lnTo>
                <a:lnTo>
                  <a:pt x="3768" y="29307"/>
                </a:lnTo>
                <a:lnTo>
                  <a:pt x="0" y="48006"/>
                </a:lnTo>
                <a:lnTo>
                  <a:pt x="0" y="240030"/>
                </a:lnTo>
                <a:lnTo>
                  <a:pt x="3768" y="258728"/>
                </a:lnTo>
                <a:lnTo>
                  <a:pt x="14049" y="273986"/>
                </a:lnTo>
                <a:lnTo>
                  <a:pt x="29307" y="284267"/>
                </a:lnTo>
                <a:lnTo>
                  <a:pt x="48006" y="288036"/>
                </a:lnTo>
                <a:lnTo>
                  <a:pt x="1248156" y="288036"/>
                </a:lnTo>
                <a:lnTo>
                  <a:pt x="1266854" y="284267"/>
                </a:lnTo>
                <a:lnTo>
                  <a:pt x="1282112" y="273986"/>
                </a:lnTo>
                <a:lnTo>
                  <a:pt x="1292393" y="258728"/>
                </a:lnTo>
                <a:lnTo>
                  <a:pt x="1296162" y="240030"/>
                </a:lnTo>
                <a:lnTo>
                  <a:pt x="1296162" y="48006"/>
                </a:lnTo>
                <a:lnTo>
                  <a:pt x="1292393" y="29307"/>
                </a:lnTo>
                <a:lnTo>
                  <a:pt x="1282112" y="14049"/>
                </a:lnTo>
                <a:lnTo>
                  <a:pt x="1266854" y="3768"/>
                </a:lnTo>
                <a:lnTo>
                  <a:pt x="124815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627757" y="1844801"/>
            <a:ext cx="1296670" cy="288290"/>
          </a:xfrm>
          <a:custGeom>
            <a:avLst/>
            <a:gdLst/>
            <a:ahLst/>
            <a:cxnLst/>
            <a:rect l="l" t="t" r="r" b="b"/>
            <a:pathLst>
              <a:path w="1296670" h="288289">
                <a:moveTo>
                  <a:pt x="0" y="48006"/>
                </a:moveTo>
                <a:lnTo>
                  <a:pt x="3768" y="29307"/>
                </a:lnTo>
                <a:lnTo>
                  <a:pt x="14049" y="14049"/>
                </a:lnTo>
                <a:lnTo>
                  <a:pt x="29307" y="3768"/>
                </a:lnTo>
                <a:lnTo>
                  <a:pt x="48006" y="0"/>
                </a:lnTo>
                <a:lnTo>
                  <a:pt x="1248156" y="0"/>
                </a:lnTo>
                <a:lnTo>
                  <a:pt x="1266854" y="3768"/>
                </a:lnTo>
                <a:lnTo>
                  <a:pt x="1282112" y="14049"/>
                </a:lnTo>
                <a:lnTo>
                  <a:pt x="1292393" y="29307"/>
                </a:lnTo>
                <a:lnTo>
                  <a:pt x="1296162" y="48006"/>
                </a:lnTo>
                <a:lnTo>
                  <a:pt x="1296162" y="240030"/>
                </a:lnTo>
                <a:lnTo>
                  <a:pt x="1292393" y="258728"/>
                </a:lnTo>
                <a:lnTo>
                  <a:pt x="1282112" y="273986"/>
                </a:lnTo>
                <a:lnTo>
                  <a:pt x="1266854" y="284267"/>
                </a:lnTo>
                <a:lnTo>
                  <a:pt x="1248156" y="288036"/>
                </a:lnTo>
                <a:lnTo>
                  <a:pt x="48006" y="288036"/>
                </a:lnTo>
                <a:lnTo>
                  <a:pt x="29307" y="284267"/>
                </a:lnTo>
                <a:lnTo>
                  <a:pt x="14049" y="273986"/>
                </a:lnTo>
                <a:lnTo>
                  <a:pt x="3768" y="258728"/>
                </a:lnTo>
                <a:lnTo>
                  <a:pt x="0" y="240030"/>
                </a:lnTo>
                <a:lnTo>
                  <a:pt x="0" y="48006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712720" y="1847088"/>
            <a:ext cx="1139952" cy="23774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706367" y="1847088"/>
            <a:ext cx="167639" cy="23774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224783" y="1975104"/>
            <a:ext cx="134111" cy="18287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2767329" y="1864232"/>
            <a:ext cx="101726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COMITÉS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MUNICIPALES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862327" y="2380488"/>
            <a:ext cx="307848" cy="1280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07667" y="2420873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979676" y="227685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31"/>
                </a:lnTo>
                <a:lnTo>
                  <a:pt x="10556" y="10556"/>
                </a:lnTo>
                <a:lnTo>
                  <a:pt x="2831" y="22020"/>
                </a:lnTo>
                <a:lnTo>
                  <a:pt x="0" y="36068"/>
                </a:lnTo>
                <a:lnTo>
                  <a:pt x="0" y="180086"/>
                </a:lnTo>
                <a:lnTo>
                  <a:pt x="2831" y="194059"/>
                </a:lnTo>
                <a:lnTo>
                  <a:pt x="10556" y="205486"/>
                </a:lnTo>
                <a:lnTo>
                  <a:pt x="22020" y="213197"/>
                </a:lnTo>
                <a:lnTo>
                  <a:pt x="36068" y="216027"/>
                </a:lnTo>
                <a:lnTo>
                  <a:pt x="1548257" y="216027"/>
                </a:lnTo>
                <a:lnTo>
                  <a:pt x="1562230" y="213197"/>
                </a:lnTo>
                <a:lnTo>
                  <a:pt x="1573657" y="205486"/>
                </a:lnTo>
                <a:lnTo>
                  <a:pt x="1581368" y="194059"/>
                </a:lnTo>
                <a:lnTo>
                  <a:pt x="1584198" y="180086"/>
                </a:lnTo>
                <a:lnTo>
                  <a:pt x="1584198" y="36068"/>
                </a:lnTo>
                <a:lnTo>
                  <a:pt x="1581368" y="22020"/>
                </a:lnTo>
                <a:lnTo>
                  <a:pt x="1573656" y="10556"/>
                </a:lnTo>
                <a:lnTo>
                  <a:pt x="1562230" y="2831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9676" y="227685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68"/>
                </a:moveTo>
                <a:lnTo>
                  <a:pt x="2831" y="22020"/>
                </a:lnTo>
                <a:lnTo>
                  <a:pt x="10556" y="10556"/>
                </a:lnTo>
                <a:lnTo>
                  <a:pt x="22020" y="2831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31"/>
                </a:lnTo>
                <a:lnTo>
                  <a:pt x="1573656" y="10556"/>
                </a:lnTo>
                <a:lnTo>
                  <a:pt x="1581368" y="22020"/>
                </a:lnTo>
                <a:lnTo>
                  <a:pt x="1584198" y="36068"/>
                </a:lnTo>
                <a:lnTo>
                  <a:pt x="1584198" y="180086"/>
                </a:lnTo>
                <a:lnTo>
                  <a:pt x="1581368" y="194059"/>
                </a:lnTo>
                <a:lnTo>
                  <a:pt x="1573657" y="205486"/>
                </a:lnTo>
                <a:lnTo>
                  <a:pt x="1562230" y="213197"/>
                </a:lnTo>
                <a:lnTo>
                  <a:pt x="1548257" y="216027"/>
                </a:lnTo>
                <a:lnTo>
                  <a:pt x="36068" y="216027"/>
                </a:lnTo>
                <a:lnTo>
                  <a:pt x="22020" y="213197"/>
                </a:lnTo>
                <a:lnTo>
                  <a:pt x="10556" y="205486"/>
                </a:lnTo>
                <a:lnTo>
                  <a:pt x="2831" y="194059"/>
                </a:lnTo>
                <a:lnTo>
                  <a:pt x="0" y="180086"/>
                </a:lnTo>
                <a:lnTo>
                  <a:pt x="0" y="3606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523744" y="2286000"/>
            <a:ext cx="533400" cy="23774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910839" y="2286000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2578989" y="2306193"/>
            <a:ext cx="387350" cy="1346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AJED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862327" y="2667000"/>
            <a:ext cx="307848" cy="1310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907667" y="2708910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862327" y="2956560"/>
            <a:ext cx="307848" cy="1280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907667" y="299694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862327" y="3243072"/>
            <a:ext cx="307848" cy="1310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907667" y="3284982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862327" y="3532632"/>
            <a:ext cx="307848" cy="1280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907667" y="3573017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862327" y="3819144"/>
            <a:ext cx="307848" cy="1310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907667" y="3861053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862327" y="4108703"/>
            <a:ext cx="307848" cy="12801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907667" y="4149090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862327" y="4395215"/>
            <a:ext cx="307848" cy="1310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907667" y="4437126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862327" y="4684776"/>
            <a:ext cx="307848" cy="12801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907667" y="4725161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862327" y="4971288"/>
            <a:ext cx="307848" cy="1310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907667" y="5013197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862327" y="5260847"/>
            <a:ext cx="307848" cy="1280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907667" y="5301234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862327" y="5547359"/>
            <a:ext cx="307848" cy="1310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907667" y="5589244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844039" y="5836920"/>
            <a:ext cx="326136" cy="128015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889760" y="5877268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3933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844039" y="6123432"/>
            <a:ext cx="326136" cy="131064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889760" y="6165303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3933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979676" y="2564892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31"/>
                </a:lnTo>
                <a:lnTo>
                  <a:pt x="10556" y="10556"/>
                </a:lnTo>
                <a:lnTo>
                  <a:pt x="2831" y="22020"/>
                </a:lnTo>
                <a:lnTo>
                  <a:pt x="0" y="36068"/>
                </a:lnTo>
                <a:lnTo>
                  <a:pt x="0" y="180086"/>
                </a:lnTo>
                <a:lnTo>
                  <a:pt x="2831" y="194059"/>
                </a:lnTo>
                <a:lnTo>
                  <a:pt x="10556" y="205486"/>
                </a:lnTo>
                <a:lnTo>
                  <a:pt x="22020" y="213197"/>
                </a:lnTo>
                <a:lnTo>
                  <a:pt x="36068" y="216027"/>
                </a:lnTo>
                <a:lnTo>
                  <a:pt x="1548257" y="216027"/>
                </a:lnTo>
                <a:lnTo>
                  <a:pt x="1562230" y="213197"/>
                </a:lnTo>
                <a:lnTo>
                  <a:pt x="1573657" y="205486"/>
                </a:lnTo>
                <a:lnTo>
                  <a:pt x="1581368" y="194059"/>
                </a:lnTo>
                <a:lnTo>
                  <a:pt x="1584198" y="180086"/>
                </a:lnTo>
                <a:lnTo>
                  <a:pt x="1584198" y="36068"/>
                </a:lnTo>
                <a:lnTo>
                  <a:pt x="1581368" y="22020"/>
                </a:lnTo>
                <a:lnTo>
                  <a:pt x="1573656" y="10556"/>
                </a:lnTo>
                <a:lnTo>
                  <a:pt x="1562230" y="2831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979676" y="2564892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68"/>
                </a:moveTo>
                <a:lnTo>
                  <a:pt x="2831" y="22020"/>
                </a:lnTo>
                <a:lnTo>
                  <a:pt x="10556" y="10556"/>
                </a:lnTo>
                <a:lnTo>
                  <a:pt x="22020" y="2831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31"/>
                </a:lnTo>
                <a:lnTo>
                  <a:pt x="1573656" y="10556"/>
                </a:lnTo>
                <a:lnTo>
                  <a:pt x="1581368" y="22020"/>
                </a:lnTo>
                <a:lnTo>
                  <a:pt x="1584198" y="36068"/>
                </a:lnTo>
                <a:lnTo>
                  <a:pt x="1584198" y="180086"/>
                </a:lnTo>
                <a:lnTo>
                  <a:pt x="1581368" y="194059"/>
                </a:lnTo>
                <a:lnTo>
                  <a:pt x="1573657" y="205486"/>
                </a:lnTo>
                <a:lnTo>
                  <a:pt x="1562230" y="213197"/>
                </a:lnTo>
                <a:lnTo>
                  <a:pt x="1548257" y="216027"/>
                </a:lnTo>
                <a:lnTo>
                  <a:pt x="36068" y="216027"/>
                </a:lnTo>
                <a:lnTo>
                  <a:pt x="22020" y="213197"/>
                </a:lnTo>
                <a:lnTo>
                  <a:pt x="10556" y="205486"/>
                </a:lnTo>
                <a:lnTo>
                  <a:pt x="2831" y="194059"/>
                </a:lnTo>
                <a:lnTo>
                  <a:pt x="0" y="180086"/>
                </a:lnTo>
                <a:lnTo>
                  <a:pt x="0" y="3606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703576" y="2453639"/>
            <a:ext cx="167639" cy="23774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462783" y="2575560"/>
            <a:ext cx="627888" cy="23774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944367" y="2575560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03576" y="2697479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2518029" y="2594229"/>
            <a:ext cx="5080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ATLETISMO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1979676" y="2852927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31"/>
                </a:lnTo>
                <a:lnTo>
                  <a:pt x="10556" y="10556"/>
                </a:lnTo>
                <a:lnTo>
                  <a:pt x="2831" y="22020"/>
                </a:lnTo>
                <a:lnTo>
                  <a:pt x="0" y="36068"/>
                </a:lnTo>
                <a:lnTo>
                  <a:pt x="0" y="180086"/>
                </a:lnTo>
                <a:lnTo>
                  <a:pt x="2831" y="194059"/>
                </a:lnTo>
                <a:lnTo>
                  <a:pt x="10556" y="205486"/>
                </a:lnTo>
                <a:lnTo>
                  <a:pt x="22020" y="213197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7"/>
                </a:lnTo>
                <a:lnTo>
                  <a:pt x="1573656" y="205486"/>
                </a:lnTo>
                <a:lnTo>
                  <a:pt x="1581368" y="194059"/>
                </a:lnTo>
                <a:lnTo>
                  <a:pt x="1584198" y="180086"/>
                </a:lnTo>
                <a:lnTo>
                  <a:pt x="1584198" y="36068"/>
                </a:lnTo>
                <a:lnTo>
                  <a:pt x="1581368" y="22020"/>
                </a:lnTo>
                <a:lnTo>
                  <a:pt x="1573656" y="10556"/>
                </a:lnTo>
                <a:lnTo>
                  <a:pt x="1562230" y="2831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979676" y="2852927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68"/>
                </a:moveTo>
                <a:lnTo>
                  <a:pt x="2831" y="22020"/>
                </a:lnTo>
                <a:lnTo>
                  <a:pt x="10556" y="10556"/>
                </a:lnTo>
                <a:lnTo>
                  <a:pt x="22020" y="2831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31"/>
                </a:lnTo>
                <a:lnTo>
                  <a:pt x="1573656" y="10556"/>
                </a:lnTo>
                <a:lnTo>
                  <a:pt x="1581368" y="22020"/>
                </a:lnTo>
                <a:lnTo>
                  <a:pt x="1584198" y="36068"/>
                </a:lnTo>
                <a:lnTo>
                  <a:pt x="1584198" y="180086"/>
                </a:lnTo>
                <a:lnTo>
                  <a:pt x="1581368" y="194059"/>
                </a:lnTo>
                <a:lnTo>
                  <a:pt x="1573657" y="205485"/>
                </a:lnTo>
                <a:lnTo>
                  <a:pt x="1562230" y="213197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7"/>
                </a:lnTo>
                <a:lnTo>
                  <a:pt x="10556" y="205486"/>
                </a:lnTo>
                <a:lnTo>
                  <a:pt x="2831" y="194059"/>
                </a:lnTo>
                <a:lnTo>
                  <a:pt x="0" y="180086"/>
                </a:lnTo>
                <a:lnTo>
                  <a:pt x="0" y="3606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423160" y="2862072"/>
            <a:ext cx="707136" cy="237743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83992" y="2862072"/>
            <a:ext cx="167639" cy="23774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2478404" y="2882645"/>
            <a:ext cx="5873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BALONCESTO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979676" y="3140964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31"/>
                </a:lnTo>
                <a:lnTo>
                  <a:pt x="10556" y="10556"/>
                </a:lnTo>
                <a:lnTo>
                  <a:pt x="2831" y="22020"/>
                </a:lnTo>
                <a:lnTo>
                  <a:pt x="0" y="36068"/>
                </a:lnTo>
                <a:lnTo>
                  <a:pt x="0" y="180086"/>
                </a:lnTo>
                <a:lnTo>
                  <a:pt x="2831" y="194059"/>
                </a:lnTo>
                <a:lnTo>
                  <a:pt x="10556" y="205486"/>
                </a:lnTo>
                <a:lnTo>
                  <a:pt x="22020" y="213197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7"/>
                </a:lnTo>
                <a:lnTo>
                  <a:pt x="1573656" y="205486"/>
                </a:lnTo>
                <a:lnTo>
                  <a:pt x="1581368" y="194059"/>
                </a:lnTo>
                <a:lnTo>
                  <a:pt x="1584198" y="180086"/>
                </a:lnTo>
                <a:lnTo>
                  <a:pt x="1584198" y="36068"/>
                </a:lnTo>
                <a:lnTo>
                  <a:pt x="1581368" y="22020"/>
                </a:lnTo>
                <a:lnTo>
                  <a:pt x="1573656" y="10556"/>
                </a:lnTo>
                <a:lnTo>
                  <a:pt x="1562230" y="2831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979676" y="3140964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68"/>
                </a:moveTo>
                <a:lnTo>
                  <a:pt x="2831" y="22020"/>
                </a:lnTo>
                <a:lnTo>
                  <a:pt x="10556" y="10556"/>
                </a:lnTo>
                <a:lnTo>
                  <a:pt x="22020" y="2831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31"/>
                </a:lnTo>
                <a:lnTo>
                  <a:pt x="1573656" y="10556"/>
                </a:lnTo>
                <a:lnTo>
                  <a:pt x="1581368" y="22020"/>
                </a:lnTo>
                <a:lnTo>
                  <a:pt x="1584198" y="36068"/>
                </a:lnTo>
                <a:lnTo>
                  <a:pt x="1584198" y="180086"/>
                </a:lnTo>
                <a:lnTo>
                  <a:pt x="1581368" y="194059"/>
                </a:lnTo>
                <a:lnTo>
                  <a:pt x="1573657" y="205485"/>
                </a:lnTo>
                <a:lnTo>
                  <a:pt x="1562230" y="213197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7"/>
                </a:lnTo>
                <a:lnTo>
                  <a:pt x="10556" y="205486"/>
                </a:lnTo>
                <a:lnTo>
                  <a:pt x="2831" y="194059"/>
                </a:lnTo>
                <a:lnTo>
                  <a:pt x="0" y="180086"/>
                </a:lnTo>
                <a:lnTo>
                  <a:pt x="0" y="3606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29839" y="3151632"/>
            <a:ext cx="496824" cy="237744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880360" y="3151632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2585085" y="3170681"/>
            <a:ext cx="37592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1979676" y="3418459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31"/>
                </a:lnTo>
                <a:lnTo>
                  <a:pt x="10556" y="10556"/>
                </a:lnTo>
                <a:lnTo>
                  <a:pt x="2831" y="22020"/>
                </a:lnTo>
                <a:lnTo>
                  <a:pt x="0" y="36067"/>
                </a:lnTo>
                <a:lnTo>
                  <a:pt x="0" y="180086"/>
                </a:lnTo>
                <a:lnTo>
                  <a:pt x="2831" y="194113"/>
                </a:lnTo>
                <a:lnTo>
                  <a:pt x="10556" y="205533"/>
                </a:lnTo>
                <a:lnTo>
                  <a:pt x="22020" y="213215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215"/>
                </a:lnTo>
                <a:lnTo>
                  <a:pt x="1573657" y="205533"/>
                </a:lnTo>
                <a:lnTo>
                  <a:pt x="1581368" y="194113"/>
                </a:lnTo>
                <a:lnTo>
                  <a:pt x="1584198" y="180086"/>
                </a:lnTo>
                <a:lnTo>
                  <a:pt x="1584198" y="36067"/>
                </a:lnTo>
                <a:lnTo>
                  <a:pt x="1581368" y="22020"/>
                </a:lnTo>
                <a:lnTo>
                  <a:pt x="1573656" y="10556"/>
                </a:lnTo>
                <a:lnTo>
                  <a:pt x="1562230" y="2831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979676" y="3418459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67"/>
                </a:moveTo>
                <a:lnTo>
                  <a:pt x="2831" y="22020"/>
                </a:lnTo>
                <a:lnTo>
                  <a:pt x="10556" y="10556"/>
                </a:lnTo>
                <a:lnTo>
                  <a:pt x="22020" y="2831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31"/>
                </a:lnTo>
                <a:lnTo>
                  <a:pt x="1573656" y="10556"/>
                </a:lnTo>
                <a:lnTo>
                  <a:pt x="1581368" y="22020"/>
                </a:lnTo>
                <a:lnTo>
                  <a:pt x="1584198" y="36067"/>
                </a:lnTo>
                <a:lnTo>
                  <a:pt x="1584198" y="180086"/>
                </a:lnTo>
                <a:lnTo>
                  <a:pt x="1581368" y="194113"/>
                </a:lnTo>
                <a:lnTo>
                  <a:pt x="1573657" y="205533"/>
                </a:lnTo>
                <a:lnTo>
                  <a:pt x="1562230" y="213215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215"/>
                </a:lnTo>
                <a:lnTo>
                  <a:pt x="10556" y="205533"/>
                </a:lnTo>
                <a:lnTo>
                  <a:pt x="2831" y="194113"/>
                </a:lnTo>
                <a:lnTo>
                  <a:pt x="0" y="180086"/>
                </a:lnTo>
                <a:lnTo>
                  <a:pt x="0" y="360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557272" y="3429000"/>
            <a:ext cx="441960" cy="237744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852927" y="3429000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2612517" y="3448303"/>
            <a:ext cx="3219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XEO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1979676" y="371703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0"/>
                </a:lnTo>
                <a:lnTo>
                  <a:pt x="2831" y="21967"/>
                </a:lnTo>
                <a:lnTo>
                  <a:pt x="0" y="35940"/>
                </a:lnTo>
                <a:lnTo>
                  <a:pt x="0" y="179958"/>
                </a:lnTo>
                <a:lnTo>
                  <a:pt x="2831" y="194006"/>
                </a:lnTo>
                <a:lnTo>
                  <a:pt x="10556" y="205470"/>
                </a:lnTo>
                <a:lnTo>
                  <a:pt x="22020" y="213195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5"/>
                </a:lnTo>
                <a:lnTo>
                  <a:pt x="1573657" y="205470"/>
                </a:lnTo>
                <a:lnTo>
                  <a:pt x="1581368" y="194006"/>
                </a:lnTo>
                <a:lnTo>
                  <a:pt x="1584198" y="179958"/>
                </a:lnTo>
                <a:lnTo>
                  <a:pt x="1584198" y="35940"/>
                </a:lnTo>
                <a:lnTo>
                  <a:pt x="1581368" y="21967"/>
                </a:lnTo>
                <a:lnTo>
                  <a:pt x="1573656" y="10540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979676" y="371703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0"/>
                </a:moveTo>
                <a:lnTo>
                  <a:pt x="2831" y="21967"/>
                </a:lnTo>
                <a:lnTo>
                  <a:pt x="10556" y="10540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0"/>
                </a:lnTo>
                <a:lnTo>
                  <a:pt x="1581368" y="21967"/>
                </a:lnTo>
                <a:lnTo>
                  <a:pt x="1584198" y="35940"/>
                </a:lnTo>
                <a:lnTo>
                  <a:pt x="1584198" y="179958"/>
                </a:lnTo>
                <a:lnTo>
                  <a:pt x="1581368" y="194006"/>
                </a:lnTo>
                <a:lnTo>
                  <a:pt x="1573657" y="205470"/>
                </a:lnTo>
                <a:lnTo>
                  <a:pt x="1562230" y="213195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5"/>
                </a:lnTo>
                <a:lnTo>
                  <a:pt x="10556" y="205470"/>
                </a:lnTo>
                <a:lnTo>
                  <a:pt x="2831" y="194006"/>
                </a:lnTo>
                <a:lnTo>
                  <a:pt x="0" y="179958"/>
                </a:lnTo>
                <a:lnTo>
                  <a:pt x="0" y="3594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703576" y="3621023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502407" y="3742944"/>
            <a:ext cx="551688" cy="23774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907792" y="3742944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718816" y="3874008"/>
            <a:ext cx="134112" cy="18288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2557652" y="3762247"/>
            <a:ext cx="4318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CICLISMO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1979676" y="4005071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0"/>
                </a:lnTo>
                <a:lnTo>
                  <a:pt x="2831" y="21967"/>
                </a:lnTo>
                <a:lnTo>
                  <a:pt x="0" y="35940"/>
                </a:lnTo>
                <a:lnTo>
                  <a:pt x="0" y="179958"/>
                </a:lnTo>
                <a:lnTo>
                  <a:pt x="2831" y="194006"/>
                </a:lnTo>
                <a:lnTo>
                  <a:pt x="10556" y="205470"/>
                </a:lnTo>
                <a:lnTo>
                  <a:pt x="22020" y="213195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5"/>
                </a:lnTo>
                <a:lnTo>
                  <a:pt x="1573657" y="205470"/>
                </a:lnTo>
                <a:lnTo>
                  <a:pt x="1581368" y="194006"/>
                </a:lnTo>
                <a:lnTo>
                  <a:pt x="1584198" y="179958"/>
                </a:lnTo>
                <a:lnTo>
                  <a:pt x="1584198" y="35940"/>
                </a:lnTo>
                <a:lnTo>
                  <a:pt x="1581368" y="21967"/>
                </a:lnTo>
                <a:lnTo>
                  <a:pt x="1573656" y="10540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979676" y="4005071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0"/>
                </a:moveTo>
                <a:lnTo>
                  <a:pt x="2831" y="21967"/>
                </a:lnTo>
                <a:lnTo>
                  <a:pt x="10556" y="10540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0"/>
                </a:lnTo>
                <a:lnTo>
                  <a:pt x="1581368" y="21967"/>
                </a:lnTo>
                <a:lnTo>
                  <a:pt x="1584198" y="35940"/>
                </a:lnTo>
                <a:lnTo>
                  <a:pt x="1584198" y="179958"/>
                </a:lnTo>
                <a:lnTo>
                  <a:pt x="1581368" y="194006"/>
                </a:lnTo>
                <a:lnTo>
                  <a:pt x="1573657" y="205470"/>
                </a:lnTo>
                <a:lnTo>
                  <a:pt x="1562230" y="213195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5"/>
                </a:lnTo>
                <a:lnTo>
                  <a:pt x="10556" y="205470"/>
                </a:lnTo>
                <a:lnTo>
                  <a:pt x="2831" y="194006"/>
                </a:lnTo>
                <a:lnTo>
                  <a:pt x="0" y="179958"/>
                </a:lnTo>
                <a:lnTo>
                  <a:pt x="0" y="3594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538983" y="4014215"/>
            <a:ext cx="475488" cy="237744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868167" y="4014215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 txBox="1"/>
          <p:nvPr/>
        </p:nvSpPr>
        <p:spPr>
          <a:xfrm>
            <a:off x="2594229" y="4035044"/>
            <a:ext cx="3549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FUTBOL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1979676" y="4293108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1"/>
                </a:lnTo>
                <a:lnTo>
                  <a:pt x="2831" y="21967"/>
                </a:lnTo>
                <a:lnTo>
                  <a:pt x="0" y="35941"/>
                </a:lnTo>
                <a:lnTo>
                  <a:pt x="0" y="179959"/>
                </a:lnTo>
                <a:lnTo>
                  <a:pt x="2831" y="194006"/>
                </a:lnTo>
                <a:lnTo>
                  <a:pt x="10556" y="205470"/>
                </a:lnTo>
                <a:lnTo>
                  <a:pt x="22020" y="213195"/>
                </a:lnTo>
                <a:lnTo>
                  <a:pt x="36068" y="216027"/>
                </a:lnTo>
                <a:lnTo>
                  <a:pt x="1548257" y="216027"/>
                </a:lnTo>
                <a:lnTo>
                  <a:pt x="1562230" y="213195"/>
                </a:lnTo>
                <a:lnTo>
                  <a:pt x="1573657" y="205470"/>
                </a:lnTo>
                <a:lnTo>
                  <a:pt x="1581368" y="194006"/>
                </a:lnTo>
                <a:lnTo>
                  <a:pt x="1584198" y="179959"/>
                </a:lnTo>
                <a:lnTo>
                  <a:pt x="1584198" y="35941"/>
                </a:lnTo>
                <a:lnTo>
                  <a:pt x="1581368" y="21967"/>
                </a:lnTo>
                <a:lnTo>
                  <a:pt x="1573656" y="10541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979676" y="4293108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1"/>
                </a:moveTo>
                <a:lnTo>
                  <a:pt x="2831" y="21967"/>
                </a:lnTo>
                <a:lnTo>
                  <a:pt x="10556" y="10541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1"/>
                </a:lnTo>
                <a:lnTo>
                  <a:pt x="1581368" y="21967"/>
                </a:lnTo>
                <a:lnTo>
                  <a:pt x="1584198" y="35941"/>
                </a:lnTo>
                <a:lnTo>
                  <a:pt x="1584198" y="179959"/>
                </a:lnTo>
                <a:lnTo>
                  <a:pt x="1581368" y="194006"/>
                </a:lnTo>
                <a:lnTo>
                  <a:pt x="1573657" y="205470"/>
                </a:lnTo>
                <a:lnTo>
                  <a:pt x="1562230" y="213195"/>
                </a:lnTo>
                <a:lnTo>
                  <a:pt x="1548257" y="216027"/>
                </a:lnTo>
                <a:lnTo>
                  <a:pt x="36068" y="216027"/>
                </a:lnTo>
                <a:lnTo>
                  <a:pt x="22020" y="213195"/>
                </a:lnTo>
                <a:lnTo>
                  <a:pt x="10556" y="205470"/>
                </a:lnTo>
                <a:lnTo>
                  <a:pt x="2831" y="194006"/>
                </a:lnTo>
                <a:lnTo>
                  <a:pt x="0" y="179959"/>
                </a:lnTo>
                <a:lnTo>
                  <a:pt x="0" y="3594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493264" y="4303776"/>
            <a:ext cx="566927" cy="237744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913888" y="4303776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2548508" y="4323333"/>
            <a:ext cx="4457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TÓ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1979676" y="4581144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0"/>
                </a:lnTo>
                <a:lnTo>
                  <a:pt x="2831" y="21967"/>
                </a:lnTo>
                <a:lnTo>
                  <a:pt x="0" y="35940"/>
                </a:lnTo>
                <a:lnTo>
                  <a:pt x="0" y="179958"/>
                </a:lnTo>
                <a:lnTo>
                  <a:pt x="2831" y="194006"/>
                </a:lnTo>
                <a:lnTo>
                  <a:pt x="10556" y="205470"/>
                </a:lnTo>
                <a:lnTo>
                  <a:pt x="22020" y="213195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5"/>
                </a:lnTo>
                <a:lnTo>
                  <a:pt x="1573657" y="205470"/>
                </a:lnTo>
                <a:lnTo>
                  <a:pt x="1581368" y="194006"/>
                </a:lnTo>
                <a:lnTo>
                  <a:pt x="1584198" y="179958"/>
                </a:lnTo>
                <a:lnTo>
                  <a:pt x="1584198" y="35940"/>
                </a:lnTo>
                <a:lnTo>
                  <a:pt x="1581368" y="21967"/>
                </a:lnTo>
                <a:lnTo>
                  <a:pt x="1573656" y="10540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979676" y="4581144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0"/>
                </a:moveTo>
                <a:lnTo>
                  <a:pt x="2831" y="21967"/>
                </a:lnTo>
                <a:lnTo>
                  <a:pt x="10556" y="10540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0"/>
                </a:lnTo>
                <a:lnTo>
                  <a:pt x="1581368" y="21967"/>
                </a:lnTo>
                <a:lnTo>
                  <a:pt x="1584198" y="35940"/>
                </a:lnTo>
                <a:lnTo>
                  <a:pt x="1584198" y="179958"/>
                </a:lnTo>
                <a:lnTo>
                  <a:pt x="1581368" y="194006"/>
                </a:lnTo>
                <a:lnTo>
                  <a:pt x="1573657" y="205470"/>
                </a:lnTo>
                <a:lnTo>
                  <a:pt x="1562230" y="213195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5"/>
                </a:lnTo>
                <a:lnTo>
                  <a:pt x="10556" y="205470"/>
                </a:lnTo>
                <a:lnTo>
                  <a:pt x="2831" y="194006"/>
                </a:lnTo>
                <a:lnTo>
                  <a:pt x="0" y="179958"/>
                </a:lnTo>
                <a:lnTo>
                  <a:pt x="0" y="3594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474976" y="4590288"/>
            <a:ext cx="606551" cy="237744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935223" y="4590288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2530220" y="4611370"/>
            <a:ext cx="48514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HAND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1979676" y="4869179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1"/>
                </a:lnTo>
                <a:lnTo>
                  <a:pt x="2831" y="21967"/>
                </a:lnTo>
                <a:lnTo>
                  <a:pt x="0" y="35941"/>
                </a:lnTo>
                <a:lnTo>
                  <a:pt x="0" y="179959"/>
                </a:lnTo>
                <a:lnTo>
                  <a:pt x="2831" y="194006"/>
                </a:lnTo>
                <a:lnTo>
                  <a:pt x="10556" y="205470"/>
                </a:lnTo>
                <a:lnTo>
                  <a:pt x="22020" y="213195"/>
                </a:lnTo>
                <a:lnTo>
                  <a:pt x="36068" y="216027"/>
                </a:lnTo>
                <a:lnTo>
                  <a:pt x="1548257" y="216027"/>
                </a:lnTo>
                <a:lnTo>
                  <a:pt x="1562230" y="213195"/>
                </a:lnTo>
                <a:lnTo>
                  <a:pt x="1573657" y="205470"/>
                </a:lnTo>
                <a:lnTo>
                  <a:pt x="1581368" y="194006"/>
                </a:lnTo>
                <a:lnTo>
                  <a:pt x="1584198" y="179959"/>
                </a:lnTo>
                <a:lnTo>
                  <a:pt x="1584198" y="35941"/>
                </a:lnTo>
                <a:lnTo>
                  <a:pt x="1581368" y="21967"/>
                </a:lnTo>
                <a:lnTo>
                  <a:pt x="1573656" y="10541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979676" y="4869179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1"/>
                </a:moveTo>
                <a:lnTo>
                  <a:pt x="2831" y="21967"/>
                </a:lnTo>
                <a:lnTo>
                  <a:pt x="10556" y="10541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1"/>
                </a:lnTo>
                <a:lnTo>
                  <a:pt x="1581368" y="21967"/>
                </a:lnTo>
                <a:lnTo>
                  <a:pt x="1584198" y="35941"/>
                </a:lnTo>
                <a:lnTo>
                  <a:pt x="1584198" y="179959"/>
                </a:lnTo>
                <a:lnTo>
                  <a:pt x="1581368" y="194006"/>
                </a:lnTo>
                <a:lnTo>
                  <a:pt x="1573657" y="205470"/>
                </a:lnTo>
                <a:lnTo>
                  <a:pt x="1562230" y="213195"/>
                </a:lnTo>
                <a:lnTo>
                  <a:pt x="1548257" y="216027"/>
                </a:lnTo>
                <a:lnTo>
                  <a:pt x="36068" y="216027"/>
                </a:lnTo>
                <a:lnTo>
                  <a:pt x="22020" y="213195"/>
                </a:lnTo>
                <a:lnTo>
                  <a:pt x="10556" y="205470"/>
                </a:lnTo>
                <a:lnTo>
                  <a:pt x="2831" y="194006"/>
                </a:lnTo>
                <a:lnTo>
                  <a:pt x="0" y="179959"/>
                </a:lnTo>
                <a:lnTo>
                  <a:pt x="0" y="3594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478023" y="4879847"/>
            <a:ext cx="597407" cy="23774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929127" y="4879847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2533269" y="4899405"/>
            <a:ext cx="47625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Ó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1979676" y="515721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0"/>
                </a:lnTo>
                <a:lnTo>
                  <a:pt x="2831" y="21967"/>
                </a:lnTo>
                <a:lnTo>
                  <a:pt x="0" y="35940"/>
                </a:lnTo>
                <a:lnTo>
                  <a:pt x="0" y="179958"/>
                </a:lnTo>
                <a:lnTo>
                  <a:pt x="2831" y="194006"/>
                </a:lnTo>
                <a:lnTo>
                  <a:pt x="10556" y="205470"/>
                </a:lnTo>
                <a:lnTo>
                  <a:pt x="22020" y="213195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5"/>
                </a:lnTo>
                <a:lnTo>
                  <a:pt x="1573657" y="205470"/>
                </a:lnTo>
                <a:lnTo>
                  <a:pt x="1581368" y="194006"/>
                </a:lnTo>
                <a:lnTo>
                  <a:pt x="1584198" y="179958"/>
                </a:lnTo>
                <a:lnTo>
                  <a:pt x="1584198" y="35940"/>
                </a:lnTo>
                <a:lnTo>
                  <a:pt x="1581368" y="21967"/>
                </a:lnTo>
                <a:lnTo>
                  <a:pt x="1573656" y="10540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979676" y="515721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0"/>
                </a:moveTo>
                <a:lnTo>
                  <a:pt x="2831" y="21967"/>
                </a:lnTo>
                <a:lnTo>
                  <a:pt x="10556" y="10540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0"/>
                </a:lnTo>
                <a:lnTo>
                  <a:pt x="1581368" y="21967"/>
                </a:lnTo>
                <a:lnTo>
                  <a:pt x="1584198" y="35940"/>
                </a:lnTo>
                <a:lnTo>
                  <a:pt x="1584198" y="179958"/>
                </a:lnTo>
                <a:lnTo>
                  <a:pt x="1581368" y="194006"/>
                </a:lnTo>
                <a:lnTo>
                  <a:pt x="1573657" y="205470"/>
                </a:lnTo>
                <a:lnTo>
                  <a:pt x="1562230" y="213195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5"/>
                </a:lnTo>
                <a:lnTo>
                  <a:pt x="10556" y="205470"/>
                </a:lnTo>
                <a:lnTo>
                  <a:pt x="2831" y="194006"/>
                </a:lnTo>
                <a:lnTo>
                  <a:pt x="0" y="179958"/>
                </a:lnTo>
                <a:lnTo>
                  <a:pt x="0" y="3594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514600" y="5166359"/>
            <a:ext cx="524256" cy="237743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892551" y="5166359"/>
            <a:ext cx="167639" cy="23774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2569845" y="5187822"/>
            <a:ext cx="4032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1979676" y="5445252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9"/>
                </a:lnTo>
                <a:lnTo>
                  <a:pt x="10556" y="10541"/>
                </a:lnTo>
                <a:lnTo>
                  <a:pt x="2831" y="21967"/>
                </a:lnTo>
                <a:lnTo>
                  <a:pt x="0" y="35941"/>
                </a:lnTo>
                <a:lnTo>
                  <a:pt x="0" y="179984"/>
                </a:lnTo>
                <a:lnTo>
                  <a:pt x="2831" y="194002"/>
                </a:lnTo>
                <a:lnTo>
                  <a:pt x="10556" y="205451"/>
                </a:lnTo>
                <a:lnTo>
                  <a:pt x="22020" y="213170"/>
                </a:lnTo>
                <a:lnTo>
                  <a:pt x="36068" y="216001"/>
                </a:lnTo>
                <a:lnTo>
                  <a:pt x="1548257" y="216001"/>
                </a:lnTo>
                <a:lnTo>
                  <a:pt x="1562230" y="213170"/>
                </a:lnTo>
                <a:lnTo>
                  <a:pt x="1573657" y="205451"/>
                </a:lnTo>
                <a:lnTo>
                  <a:pt x="1581368" y="194002"/>
                </a:lnTo>
                <a:lnTo>
                  <a:pt x="1584198" y="179984"/>
                </a:lnTo>
                <a:lnTo>
                  <a:pt x="1584198" y="35941"/>
                </a:lnTo>
                <a:lnTo>
                  <a:pt x="1581368" y="21967"/>
                </a:lnTo>
                <a:lnTo>
                  <a:pt x="1573656" y="10541"/>
                </a:lnTo>
                <a:lnTo>
                  <a:pt x="1562230" y="2829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979676" y="5445252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5941"/>
                </a:moveTo>
                <a:lnTo>
                  <a:pt x="2831" y="21967"/>
                </a:lnTo>
                <a:lnTo>
                  <a:pt x="10556" y="10541"/>
                </a:lnTo>
                <a:lnTo>
                  <a:pt x="22020" y="2829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9"/>
                </a:lnTo>
                <a:lnTo>
                  <a:pt x="1573656" y="10541"/>
                </a:lnTo>
                <a:lnTo>
                  <a:pt x="1581368" y="21967"/>
                </a:lnTo>
                <a:lnTo>
                  <a:pt x="1584198" y="35941"/>
                </a:lnTo>
                <a:lnTo>
                  <a:pt x="1584198" y="179984"/>
                </a:lnTo>
                <a:lnTo>
                  <a:pt x="1581368" y="194002"/>
                </a:lnTo>
                <a:lnTo>
                  <a:pt x="1573657" y="205451"/>
                </a:lnTo>
                <a:lnTo>
                  <a:pt x="1562230" y="213170"/>
                </a:lnTo>
                <a:lnTo>
                  <a:pt x="1548257" y="216001"/>
                </a:lnTo>
                <a:lnTo>
                  <a:pt x="36068" y="216001"/>
                </a:lnTo>
                <a:lnTo>
                  <a:pt x="22020" y="213170"/>
                </a:lnTo>
                <a:lnTo>
                  <a:pt x="10556" y="205451"/>
                </a:lnTo>
                <a:lnTo>
                  <a:pt x="2831" y="194002"/>
                </a:lnTo>
                <a:lnTo>
                  <a:pt x="0" y="179984"/>
                </a:lnTo>
                <a:lnTo>
                  <a:pt x="0" y="3594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493264" y="5455920"/>
            <a:ext cx="566927" cy="237744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913888" y="5455920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2548508" y="5475833"/>
            <a:ext cx="44577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TRIATLÓN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1979676" y="5733250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30"/>
                </a:lnTo>
                <a:lnTo>
                  <a:pt x="10556" y="10550"/>
                </a:lnTo>
                <a:lnTo>
                  <a:pt x="2831" y="21999"/>
                </a:lnTo>
                <a:lnTo>
                  <a:pt x="0" y="36017"/>
                </a:lnTo>
                <a:lnTo>
                  <a:pt x="0" y="180022"/>
                </a:lnTo>
                <a:lnTo>
                  <a:pt x="2831" y="194038"/>
                </a:lnTo>
                <a:lnTo>
                  <a:pt x="10556" y="205482"/>
                </a:lnTo>
                <a:lnTo>
                  <a:pt x="22020" y="213198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8"/>
                </a:lnTo>
                <a:lnTo>
                  <a:pt x="1573657" y="205482"/>
                </a:lnTo>
                <a:lnTo>
                  <a:pt x="1581368" y="194038"/>
                </a:lnTo>
                <a:lnTo>
                  <a:pt x="1584198" y="180022"/>
                </a:lnTo>
                <a:lnTo>
                  <a:pt x="1584198" y="36017"/>
                </a:lnTo>
                <a:lnTo>
                  <a:pt x="1581368" y="21999"/>
                </a:lnTo>
                <a:lnTo>
                  <a:pt x="1573656" y="10550"/>
                </a:lnTo>
                <a:lnTo>
                  <a:pt x="1562230" y="2830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979676" y="5733250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17"/>
                </a:moveTo>
                <a:lnTo>
                  <a:pt x="2831" y="21999"/>
                </a:lnTo>
                <a:lnTo>
                  <a:pt x="10556" y="10550"/>
                </a:lnTo>
                <a:lnTo>
                  <a:pt x="22020" y="2830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30"/>
                </a:lnTo>
                <a:lnTo>
                  <a:pt x="1573656" y="10550"/>
                </a:lnTo>
                <a:lnTo>
                  <a:pt x="1581368" y="21999"/>
                </a:lnTo>
                <a:lnTo>
                  <a:pt x="1584198" y="36017"/>
                </a:lnTo>
                <a:lnTo>
                  <a:pt x="1584198" y="180022"/>
                </a:lnTo>
                <a:lnTo>
                  <a:pt x="1581368" y="194038"/>
                </a:lnTo>
                <a:lnTo>
                  <a:pt x="1573657" y="205482"/>
                </a:lnTo>
                <a:lnTo>
                  <a:pt x="1562230" y="213198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8"/>
                </a:lnTo>
                <a:lnTo>
                  <a:pt x="10556" y="205482"/>
                </a:lnTo>
                <a:lnTo>
                  <a:pt x="2831" y="194038"/>
                </a:lnTo>
                <a:lnTo>
                  <a:pt x="0" y="180022"/>
                </a:lnTo>
                <a:lnTo>
                  <a:pt x="0" y="3601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420111" y="5742432"/>
            <a:ext cx="716280" cy="23774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990088" y="5742432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2475357" y="5763869"/>
            <a:ext cx="59690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TAEKWONDO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1979676" y="602128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1548257" y="0"/>
                </a:moveTo>
                <a:lnTo>
                  <a:pt x="36068" y="0"/>
                </a:lnTo>
                <a:lnTo>
                  <a:pt x="22020" y="2828"/>
                </a:lnTo>
                <a:lnTo>
                  <a:pt x="10556" y="10544"/>
                </a:lnTo>
                <a:lnTo>
                  <a:pt x="2831" y="21988"/>
                </a:lnTo>
                <a:lnTo>
                  <a:pt x="0" y="36004"/>
                </a:lnTo>
                <a:lnTo>
                  <a:pt x="0" y="180022"/>
                </a:lnTo>
                <a:lnTo>
                  <a:pt x="2831" y="194038"/>
                </a:lnTo>
                <a:lnTo>
                  <a:pt x="10556" y="205482"/>
                </a:lnTo>
                <a:lnTo>
                  <a:pt x="22020" y="213198"/>
                </a:lnTo>
                <a:lnTo>
                  <a:pt x="36068" y="216026"/>
                </a:lnTo>
                <a:lnTo>
                  <a:pt x="1548257" y="216026"/>
                </a:lnTo>
                <a:lnTo>
                  <a:pt x="1562230" y="213198"/>
                </a:lnTo>
                <a:lnTo>
                  <a:pt x="1573657" y="205482"/>
                </a:lnTo>
                <a:lnTo>
                  <a:pt x="1581368" y="194038"/>
                </a:lnTo>
                <a:lnTo>
                  <a:pt x="1584198" y="180022"/>
                </a:lnTo>
                <a:lnTo>
                  <a:pt x="1584198" y="36004"/>
                </a:lnTo>
                <a:lnTo>
                  <a:pt x="1581368" y="21988"/>
                </a:lnTo>
                <a:lnTo>
                  <a:pt x="1573656" y="10544"/>
                </a:lnTo>
                <a:lnTo>
                  <a:pt x="1562230" y="2828"/>
                </a:lnTo>
                <a:lnTo>
                  <a:pt x="15482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979676" y="6021285"/>
            <a:ext cx="1584325" cy="216535"/>
          </a:xfrm>
          <a:custGeom>
            <a:avLst/>
            <a:gdLst/>
            <a:ahLst/>
            <a:cxnLst/>
            <a:rect l="l" t="t" r="r" b="b"/>
            <a:pathLst>
              <a:path w="1584325" h="216535">
                <a:moveTo>
                  <a:pt x="0" y="36004"/>
                </a:moveTo>
                <a:lnTo>
                  <a:pt x="2831" y="21988"/>
                </a:lnTo>
                <a:lnTo>
                  <a:pt x="10556" y="10544"/>
                </a:lnTo>
                <a:lnTo>
                  <a:pt x="22020" y="2828"/>
                </a:lnTo>
                <a:lnTo>
                  <a:pt x="36068" y="0"/>
                </a:lnTo>
                <a:lnTo>
                  <a:pt x="1548257" y="0"/>
                </a:lnTo>
                <a:lnTo>
                  <a:pt x="1562230" y="2828"/>
                </a:lnTo>
                <a:lnTo>
                  <a:pt x="1573656" y="10544"/>
                </a:lnTo>
                <a:lnTo>
                  <a:pt x="1581368" y="21988"/>
                </a:lnTo>
                <a:lnTo>
                  <a:pt x="1584198" y="36004"/>
                </a:lnTo>
                <a:lnTo>
                  <a:pt x="1584198" y="180022"/>
                </a:lnTo>
                <a:lnTo>
                  <a:pt x="1581368" y="194038"/>
                </a:lnTo>
                <a:lnTo>
                  <a:pt x="1573657" y="205482"/>
                </a:lnTo>
                <a:lnTo>
                  <a:pt x="1562230" y="213198"/>
                </a:lnTo>
                <a:lnTo>
                  <a:pt x="1548257" y="216026"/>
                </a:lnTo>
                <a:lnTo>
                  <a:pt x="36068" y="216026"/>
                </a:lnTo>
                <a:lnTo>
                  <a:pt x="22020" y="213198"/>
                </a:lnTo>
                <a:lnTo>
                  <a:pt x="10556" y="205482"/>
                </a:lnTo>
                <a:lnTo>
                  <a:pt x="2831" y="194038"/>
                </a:lnTo>
                <a:lnTo>
                  <a:pt x="0" y="180022"/>
                </a:lnTo>
                <a:lnTo>
                  <a:pt x="0" y="3600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496311" y="6031991"/>
            <a:ext cx="560832" cy="237743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910839" y="6031991"/>
            <a:ext cx="167639" cy="23774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151248" y="1883155"/>
            <a:ext cx="1297559" cy="332740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227320" y="1920239"/>
            <a:ext cx="213360" cy="295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4273677" y="1942541"/>
            <a:ext cx="1051560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DEPORTE</a:t>
            </a:r>
            <a:r>
              <a:rPr sz="1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POPULAR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6249793" y="1552955"/>
            <a:ext cx="131325" cy="34747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301359" y="1563750"/>
            <a:ext cx="27305" cy="281305"/>
          </a:xfrm>
          <a:custGeom>
            <a:avLst/>
            <a:gdLst/>
            <a:ahLst/>
            <a:cxnLst/>
            <a:rect l="l" t="t" r="r" b="b"/>
            <a:pathLst>
              <a:path w="27304" h="281305">
                <a:moveTo>
                  <a:pt x="13588" y="-19050"/>
                </a:moveTo>
                <a:lnTo>
                  <a:pt x="13588" y="300100"/>
                </a:lnTo>
              </a:path>
            </a:pathLst>
          </a:custGeom>
          <a:ln w="65277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537199" y="1844801"/>
            <a:ext cx="1511427" cy="291465"/>
          </a:xfrm>
          <a:custGeom>
            <a:avLst/>
            <a:gdLst/>
            <a:ahLst/>
            <a:cxnLst/>
            <a:rect l="l" t="t" r="r" b="b"/>
            <a:pathLst>
              <a:path w="1440179" h="291464">
                <a:moveTo>
                  <a:pt x="1391666" y="0"/>
                </a:moveTo>
                <a:lnTo>
                  <a:pt x="48513" y="0"/>
                </a:lnTo>
                <a:lnTo>
                  <a:pt x="29628" y="3813"/>
                </a:lnTo>
                <a:lnTo>
                  <a:pt x="14208" y="14224"/>
                </a:lnTo>
                <a:lnTo>
                  <a:pt x="3811" y="29682"/>
                </a:lnTo>
                <a:lnTo>
                  <a:pt x="0" y="48640"/>
                </a:lnTo>
                <a:lnTo>
                  <a:pt x="0" y="242824"/>
                </a:lnTo>
                <a:lnTo>
                  <a:pt x="3811" y="261709"/>
                </a:lnTo>
                <a:lnTo>
                  <a:pt x="14208" y="277129"/>
                </a:lnTo>
                <a:lnTo>
                  <a:pt x="29628" y="287526"/>
                </a:lnTo>
                <a:lnTo>
                  <a:pt x="48513" y="291338"/>
                </a:lnTo>
                <a:lnTo>
                  <a:pt x="1391666" y="291338"/>
                </a:lnTo>
                <a:lnTo>
                  <a:pt x="1410551" y="287526"/>
                </a:lnTo>
                <a:lnTo>
                  <a:pt x="1425971" y="277129"/>
                </a:lnTo>
                <a:lnTo>
                  <a:pt x="1436368" y="261709"/>
                </a:lnTo>
                <a:lnTo>
                  <a:pt x="1440179" y="242824"/>
                </a:lnTo>
                <a:lnTo>
                  <a:pt x="1440179" y="48640"/>
                </a:lnTo>
                <a:lnTo>
                  <a:pt x="1436368" y="29682"/>
                </a:lnTo>
                <a:lnTo>
                  <a:pt x="1425971" y="14224"/>
                </a:lnTo>
                <a:lnTo>
                  <a:pt x="1410551" y="3813"/>
                </a:lnTo>
                <a:lnTo>
                  <a:pt x="139166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260591" y="1780032"/>
            <a:ext cx="167639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842759" y="1892807"/>
            <a:ext cx="198120" cy="27432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272784" y="2045207"/>
            <a:ext cx="134112" cy="18287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 txBox="1"/>
          <p:nvPr/>
        </p:nvSpPr>
        <p:spPr>
          <a:xfrm>
            <a:off x="5619368" y="1890887"/>
            <a:ext cx="1454693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lang="es-MX" sz="900" dirty="0" smtClean="0">
                <a:solidFill>
                  <a:srgbClr val="FFFFFF"/>
                </a:solidFill>
                <a:latin typeface="Calibri"/>
                <a:cs typeface="Calibri"/>
              </a:rPr>
              <a:t>ROMOTORES DEPORTIVOS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5905568" y="2388107"/>
            <a:ext cx="280279" cy="105156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981191" y="241592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482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112383" y="2304415"/>
            <a:ext cx="1132712" cy="234440"/>
          </a:xfrm>
          <a:custGeom>
            <a:avLst/>
            <a:gdLst/>
            <a:ahLst/>
            <a:cxnLst/>
            <a:rect l="l" t="t" r="r" b="b"/>
            <a:pathLst>
              <a:path w="1574800" h="254635">
                <a:moveTo>
                  <a:pt x="1532127" y="0"/>
                </a:moveTo>
                <a:lnTo>
                  <a:pt x="42417" y="0"/>
                </a:lnTo>
                <a:lnTo>
                  <a:pt x="25878" y="3341"/>
                </a:lnTo>
                <a:lnTo>
                  <a:pt x="12398" y="12446"/>
                </a:lnTo>
                <a:lnTo>
                  <a:pt x="3323" y="25931"/>
                </a:lnTo>
                <a:lnTo>
                  <a:pt x="0" y="42418"/>
                </a:lnTo>
                <a:lnTo>
                  <a:pt x="0" y="211962"/>
                </a:lnTo>
                <a:lnTo>
                  <a:pt x="3323" y="228429"/>
                </a:lnTo>
                <a:lnTo>
                  <a:pt x="12398" y="241871"/>
                </a:lnTo>
                <a:lnTo>
                  <a:pt x="25878" y="250932"/>
                </a:lnTo>
                <a:lnTo>
                  <a:pt x="42417" y="254254"/>
                </a:lnTo>
                <a:lnTo>
                  <a:pt x="1532127" y="254254"/>
                </a:lnTo>
                <a:lnTo>
                  <a:pt x="1548667" y="250932"/>
                </a:lnTo>
                <a:lnTo>
                  <a:pt x="1562147" y="241871"/>
                </a:lnTo>
                <a:lnTo>
                  <a:pt x="1571222" y="228429"/>
                </a:lnTo>
                <a:lnTo>
                  <a:pt x="1574545" y="211962"/>
                </a:lnTo>
                <a:lnTo>
                  <a:pt x="1574545" y="42418"/>
                </a:lnTo>
                <a:lnTo>
                  <a:pt x="1571222" y="25931"/>
                </a:lnTo>
                <a:lnTo>
                  <a:pt x="1562147" y="12446"/>
                </a:lnTo>
                <a:lnTo>
                  <a:pt x="1548667" y="3341"/>
                </a:lnTo>
                <a:lnTo>
                  <a:pt x="153212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112383" y="2295779"/>
            <a:ext cx="1132712" cy="241045"/>
          </a:xfrm>
          <a:custGeom>
            <a:avLst/>
            <a:gdLst/>
            <a:ahLst/>
            <a:cxnLst/>
            <a:rect l="l" t="t" r="r" b="b"/>
            <a:pathLst>
              <a:path w="1574800" h="254635">
                <a:moveTo>
                  <a:pt x="0" y="42418"/>
                </a:moveTo>
                <a:lnTo>
                  <a:pt x="3323" y="25931"/>
                </a:lnTo>
                <a:lnTo>
                  <a:pt x="12398" y="12446"/>
                </a:lnTo>
                <a:lnTo>
                  <a:pt x="25878" y="3341"/>
                </a:lnTo>
                <a:lnTo>
                  <a:pt x="42417" y="0"/>
                </a:lnTo>
                <a:lnTo>
                  <a:pt x="1532127" y="0"/>
                </a:lnTo>
                <a:lnTo>
                  <a:pt x="1548667" y="3341"/>
                </a:lnTo>
                <a:lnTo>
                  <a:pt x="1562147" y="12446"/>
                </a:lnTo>
                <a:lnTo>
                  <a:pt x="1571222" y="25931"/>
                </a:lnTo>
                <a:lnTo>
                  <a:pt x="1574545" y="42418"/>
                </a:lnTo>
                <a:lnTo>
                  <a:pt x="1574545" y="211962"/>
                </a:lnTo>
                <a:lnTo>
                  <a:pt x="1571222" y="228429"/>
                </a:lnTo>
                <a:lnTo>
                  <a:pt x="1562147" y="241871"/>
                </a:lnTo>
                <a:lnTo>
                  <a:pt x="1548667" y="250932"/>
                </a:lnTo>
                <a:lnTo>
                  <a:pt x="1532127" y="254254"/>
                </a:lnTo>
                <a:lnTo>
                  <a:pt x="42417" y="254254"/>
                </a:lnTo>
                <a:lnTo>
                  <a:pt x="25878" y="250932"/>
                </a:lnTo>
                <a:lnTo>
                  <a:pt x="12398" y="241871"/>
                </a:lnTo>
                <a:lnTo>
                  <a:pt x="3323" y="228429"/>
                </a:lnTo>
                <a:lnTo>
                  <a:pt x="0" y="211962"/>
                </a:lnTo>
                <a:lnTo>
                  <a:pt x="0" y="4241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839711" y="2197607"/>
            <a:ext cx="152400" cy="207263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331586" y="2289047"/>
            <a:ext cx="673607" cy="310896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629400" y="2289048"/>
            <a:ext cx="222503" cy="310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830568" y="2459735"/>
            <a:ext cx="167640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6430873" y="2323433"/>
            <a:ext cx="5067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AJ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DR</a:t>
            </a:r>
            <a:r>
              <a:rPr sz="105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5708903" y="2371344"/>
            <a:ext cx="283463" cy="13716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735954" y="2416810"/>
            <a:ext cx="191770" cy="0"/>
          </a:xfrm>
          <a:custGeom>
            <a:avLst/>
            <a:gdLst/>
            <a:ahLst/>
            <a:cxnLst/>
            <a:rect l="l" t="t" r="r" b="b"/>
            <a:pathLst>
              <a:path w="191770">
                <a:moveTo>
                  <a:pt x="0" y="0"/>
                </a:moveTo>
                <a:lnTo>
                  <a:pt x="191262" y="0"/>
                </a:lnTo>
              </a:path>
            </a:pathLst>
          </a:custGeom>
          <a:ln w="46227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981191" y="2819400"/>
            <a:ext cx="226695" cy="0"/>
          </a:xfrm>
          <a:custGeom>
            <a:avLst/>
            <a:gdLst/>
            <a:ahLst/>
            <a:cxnLst/>
            <a:rect l="l" t="t" r="r" b="b"/>
            <a:pathLst>
              <a:path w="226695">
                <a:moveTo>
                  <a:pt x="0" y="0"/>
                </a:moveTo>
                <a:lnTo>
                  <a:pt x="226187" y="0"/>
                </a:lnTo>
              </a:path>
            </a:pathLst>
          </a:custGeom>
          <a:ln w="41275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906579" y="297789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450"/>
                </a:lnTo>
              </a:path>
            </a:pathLst>
          </a:custGeom>
          <a:ln w="41275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670549" y="3372740"/>
            <a:ext cx="257175" cy="45719"/>
          </a:xfrm>
          <a:custGeom>
            <a:avLst/>
            <a:gdLst/>
            <a:ahLst/>
            <a:cxnLst/>
            <a:rect l="l" t="t" r="r" b="b"/>
            <a:pathLst>
              <a:path w="205104">
                <a:moveTo>
                  <a:pt x="0" y="0"/>
                </a:moveTo>
                <a:lnTo>
                  <a:pt x="20459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891784" y="3124200"/>
            <a:ext cx="307848" cy="131063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981191" y="320040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>
                <a:moveTo>
                  <a:pt x="0" y="0"/>
                </a:moveTo>
                <a:lnTo>
                  <a:pt x="173482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699251" y="4267199"/>
            <a:ext cx="255143" cy="45719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219328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663726" y="3819144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4">
                <a:moveTo>
                  <a:pt x="0" y="0"/>
                </a:moveTo>
                <a:lnTo>
                  <a:pt x="271906" y="0"/>
                </a:lnTo>
              </a:path>
            </a:pathLst>
          </a:custGeom>
          <a:ln w="47878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882640" y="2121407"/>
            <a:ext cx="143255" cy="3084576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946266" y="2143379"/>
            <a:ext cx="15875" cy="2993390"/>
          </a:xfrm>
          <a:custGeom>
            <a:avLst/>
            <a:gdLst/>
            <a:ahLst/>
            <a:cxnLst/>
            <a:rect l="l" t="t" r="r" b="b"/>
            <a:pathLst>
              <a:path w="15875" h="2993390">
                <a:moveTo>
                  <a:pt x="0" y="0"/>
                </a:moveTo>
                <a:lnTo>
                  <a:pt x="15875" y="299339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117976" y="2319782"/>
            <a:ext cx="1749424" cy="289686"/>
          </a:xfrm>
          <a:custGeom>
            <a:avLst/>
            <a:gdLst/>
            <a:ahLst/>
            <a:cxnLst/>
            <a:rect l="l" t="t" r="r" b="b"/>
            <a:pathLst>
              <a:path w="2165985" h="400050">
                <a:moveTo>
                  <a:pt x="2098929" y="0"/>
                </a:moveTo>
                <a:lnTo>
                  <a:pt x="66548" y="0"/>
                </a:lnTo>
                <a:lnTo>
                  <a:pt x="40665" y="5236"/>
                </a:lnTo>
                <a:lnTo>
                  <a:pt x="19510" y="19510"/>
                </a:lnTo>
                <a:lnTo>
                  <a:pt x="5236" y="40665"/>
                </a:lnTo>
                <a:lnTo>
                  <a:pt x="0" y="66547"/>
                </a:lnTo>
                <a:lnTo>
                  <a:pt x="0" y="332993"/>
                </a:lnTo>
                <a:lnTo>
                  <a:pt x="5236" y="358949"/>
                </a:lnTo>
                <a:lnTo>
                  <a:pt x="19510" y="380142"/>
                </a:lnTo>
                <a:lnTo>
                  <a:pt x="40665" y="394430"/>
                </a:lnTo>
                <a:lnTo>
                  <a:pt x="66548" y="399668"/>
                </a:lnTo>
                <a:lnTo>
                  <a:pt x="2098929" y="399668"/>
                </a:lnTo>
                <a:lnTo>
                  <a:pt x="2124884" y="394430"/>
                </a:lnTo>
                <a:lnTo>
                  <a:pt x="2146077" y="380142"/>
                </a:lnTo>
                <a:lnTo>
                  <a:pt x="2160365" y="358949"/>
                </a:lnTo>
                <a:lnTo>
                  <a:pt x="2165604" y="332993"/>
                </a:lnTo>
                <a:lnTo>
                  <a:pt x="2165604" y="66547"/>
                </a:lnTo>
                <a:lnTo>
                  <a:pt x="2160365" y="40665"/>
                </a:lnTo>
                <a:lnTo>
                  <a:pt x="2146077" y="19510"/>
                </a:lnTo>
                <a:lnTo>
                  <a:pt x="2124884" y="5236"/>
                </a:lnTo>
                <a:lnTo>
                  <a:pt x="209892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126993" y="2319782"/>
            <a:ext cx="1713863" cy="297306"/>
          </a:xfrm>
          <a:custGeom>
            <a:avLst/>
            <a:gdLst/>
            <a:ahLst/>
            <a:cxnLst/>
            <a:rect l="l" t="t" r="r" b="b"/>
            <a:pathLst>
              <a:path w="2165985" h="400050">
                <a:moveTo>
                  <a:pt x="0" y="66547"/>
                </a:moveTo>
                <a:lnTo>
                  <a:pt x="5236" y="40665"/>
                </a:lnTo>
                <a:lnTo>
                  <a:pt x="19510" y="19510"/>
                </a:lnTo>
                <a:lnTo>
                  <a:pt x="40665" y="5236"/>
                </a:lnTo>
                <a:lnTo>
                  <a:pt x="66548" y="0"/>
                </a:lnTo>
                <a:lnTo>
                  <a:pt x="2098929" y="0"/>
                </a:lnTo>
                <a:lnTo>
                  <a:pt x="2124884" y="5236"/>
                </a:lnTo>
                <a:lnTo>
                  <a:pt x="2146077" y="19510"/>
                </a:lnTo>
                <a:lnTo>
                  <a:pt x="2160365" y="40665"/>
                </a:lnTo>
                <a:lnTo>
                  <a:pt x="2165604" y="66547"/>
                </a:lnTo>
                <a:lnTo>
                  <a:pt x="2165604" y="332993"/>
                </a:lnTo>
                <a:lnTo>
                  <a:pt x="2160365" y="358949"/>
                </a:lnTo>
                <a:lnTo>
                  <a:pt x="2146077" y="380142"/>
                </a:lnTo>
                <a:lnTo>
                  <a:pt x="2124884" y="394430"/>
                </a:lnTo>
                <a:lnTo>
                  <a:pt x="2098929" y="399668"/>
                </a:lnTo>
                <a:lnTo>
                  <a:pt x="66548" y="399668"/>
                </a:lnTo>
                <a:lnTo>
                  <a:pt x="40665" y="394430"/>
                </a:lnTo>
                <a:lnTo>
                  <a:pt x="19510" y="380142"/>
                </a:lnTo>
                <a:lnTo>
                  <a:pt x="5236" y="358949"/>
                </a:lnTo>
                <a:lnTo>
                  <a:pt x="0" y="332993"/>
                </a:lnTo>
                <a:lnTo>
                  <a:pt x="0" y="6654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929504" y="2474976"/>
            <a:ext cx="197232" cy="1192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 txBox="1"/>
          <p:nvPr/>
        </p:nvSpPr>
        <p:spPr>
          <a:xfrm>
            <a:off x="4572000" y="2370483"/>
            <a:ext cx="1247013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b="1" dirty="0" smtClean="0">
                <a:solidFill>
                  <a:srgbClr val="FFFFFF"/>
                </a:solidFill>
                <a:latin typeface="Calibri"/>
                <a:cs typeface="Calibri"/>
              </a:rPr>
              <a:t>BALONCEST</a:t>
            </a:r>
            <a:r>
              <a:rPr lang="es-MX" sz="1200" b="1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5095356" y="6257697"/>
            <a:ext cx="2287798" cy="440969"/>
          </a:xfrm>
          <a:custGeom>
            <a:avLst/>
            <a:gdLst/>
            <a:ahLst/>
            <a:cxnLst/>
            <a:rect l="l" t="t" r="r" b="b"/>
            <a:pathLst>
              <a:path w="2198370" h="286385">
                <a:moveTo>
                  <a:pt x="2150110" y="0"/>
                </a:moveTo>
                <a:lnTo>
                  <a:pt x="47625" y="0"/>
                </a:lnTo>
                <a:lnTo>
                  <a:pt x="29092" y="3745"/>
                </a:lnTo>
                <a:lnTo>
                  <a:pt x="13954" y="13958"/>
                </a:lnTo>
                <a:lnTo>
                  <a:pt x="3744" y="29108"/>
                </a:lnTo>
                <a:lnTo>
                  <a:pt x="0" y="47663"/>
                </a:lnTo>
                <a:lnTo>
                  <a:pt x="0" y="238328"/>
                </a:lnTo>
                <a:lnTo>
                  <a:pt x="3744" y="256876"/>
                </a:lnTo>
                <a:lnTo>
                  <a:pt x="13954" y="272027"/>
                </a:lnTo>
                <a:lnTo>
                  <a:pt x="29092" y="282244"/>
                </a:lnTo>
                <a:lnTo>
                  <a:pt x="47625" y="285991"/>
                </a:lnTo>
                <a:lnTo>
                  <a:pt x="2150110" y="285991"/>
                </a:lnTo>
                <a:lnTo>
                  <a:pt x="2168715" y="282244"/>
                </a:lnTo>
                <a:lnTo>
                  <a:pt x="2183891" y="272027"/>
                </a:lnTo>
                <a:lnTo>
                  <a:pt x="2194115" y="256876"/>
                </a:lnTo>
                <a:lnTo>
                  <a:pt x="2197862" y="238328"/>
                </a:lnTo>
                <a:lnTo>
                  <a:pt x="2197862" y="47663"/>
                </a:lnTo>
                <a:lnTo>
                  <a:pt x="2194115" y="29108"/>
                </a:lnTo>
                <a:lnTo>
                  <a:pt x="2183891" y="13958"/>
                </a:lnTo>
                <a:lnTo>
                  <a:pt x="2168715" y="3745"/>
                </a:lnTo>
                <a:lnTo>
                  <a:pt x="215011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531864" y="5684520"/>
            <a:ext cx="213359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 txBox="1"/>
          <p:nvPr/>
        </p:nvSpPr>
        <p:spPr>
          <a:xfrm>
            <a:off x="5437314" y="6315656"/>
            <a:ext cx="188061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MX" sz="1000" b="1" dirty="0" smtClean="0">
                <a:solidFill>
                  <a:srgbClr val="FFFFFF"/>
                </a:solidFill>
                <a:latin typeface="Calibri"/>
                <a:cs typeface="Calibri"/>
              </a:rPr>
              <a:t>EN CARGADOS DE GIMNASIO </a:t>
            </a:r>
            <a:r>
              <a:rPr sz="1000" b="1" dirty="0" smtClean="0">
                <a:solidFill>
                  <a:srgbClr val="FFFFFF"/>
                </a:solidFill>
                <a:latin typeface="Calibri"/>
                <a:cs typeface="Calibri"/>
              </a:rPr>
              <a:t>GIMNACIO</a:t>
            </a:r>
            <a:r>
              <a:rPr sz="1000" b="1" spc="-7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6104890" y="3048000"/>
            <a:ext cx="1512062" cy="313055"/>
          </a:xfrm>
          <a:custGeom>
            <a:avLst/>
            <a:gdLst/>
            <a:ahLst/>
            <a:cxnLst/>
            <a:rect l="l" t="t" r="r" b="b"/>
            <a:pathLst>
              <a:path w="1971040" h="313054">
                <a:moveTo>
                  <a:pt x="1918843" y="0"/>
                </a:moveTo>
                <a:lnTo>
                  <a:pt x="52197" y="0"/>
                </a:lnTo>
                <a:lnTo>
                  <a:pt x="31878" y="4081"/>
                </a:lnTo>
                <a:lnTo>
                  <a:pt x="15287" y="15224"/>
                </a:lnTo>
                <a:lnTo>
                  <a:pt x="4101" y="31771"/>
                </a:lnTo>
                <a:lnTo>
                  <a:pt x="0" y="52070"/>
                </a:lnTo>
                <a:lnTo>
                  <a:pt x="0" y="260604"/>
                </a:lnTo>
                <a:lnTo>
                  <a:pt x="4101" y="280902"/>
                </a:lnTo>
                <a:lnTo>
                  <a:pt x="15287" y="297449"/>
                </a:lnTo>
                <a:lnTo>
                  <a:pt x="31878" y="308592"/>
                </a:lnTo>
                <a:lnTo>
                  <a:pt x="52197" y="312674"/>
                </a:lnTo>
                <a:lnTo>
                  <a:pt x="1918843" y="312674"/>
                </a:lnTo>
                <a:lnTo>
                  <a:pt x="1939161" y="308592"/>
                </a:lnTo>
                <a:lnTo>
                  <a:pt x="1955752" y="297449"/>
                </a:lnTo>
                <a:lnTo>
                  <a:pt x="1966938" y="280902"/>
                </a:lnTo>
                <a:lnTo>
                  <a:pt x="1971040" y="260604"/>
                </a:lnTo>
                <a:lnTo>
                  <a:pt x="1971040" y="52070"/>
                </a:lnTo>
                <a:lnTo>
                  <a:pt x="1966938" y="31771"/>
                </a:lnTo>
                <a:lnTo>
                  <a:pt x="1955752" y="15224"/>
                </a:lnTo>
                <a:lnTo>
                  <a:pt x="1939161" y="4081"/>
                </a:lnTo>
                <a:lnTo>
                  <a:pt x="19188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400" dirty="0" smtClean="0"/>
              <a:t>         TAEKWONDO</a:t>
            </a:r>
            <a:endParaRPr sz="1400" dirty="0"/>
          </a:p>
        </p:txBody>
      </p:sp>
      <p:sp>
        <p:nvSpPr>
          <p:cNvPr id="226" name="object 226"/>
          <p:cNvSpPr/>
          <p:nvPr/>
        </p:nvSpPr>
        <p:spPr>
          <a:xfrm>
            <a:off x="6102060" y="3039745"/>
            <a:ext cx="1514891" cy="313055"/>
          </a:xfrm>
          <a:custGeom>
            <a:avLst/>
            <a:gdLst/>
            <a:ahLst/>
            <a:cxnLst/>
            <a:rect l="l" t="t" r="r" b="b"/>
            <a:pathLst>
              <a:path w="1971040" h="313054">
                <a:moveTo>
                  <a:pt x="0" y="52070"/>
                </a:moveTo>
                <a:lnTo>
                  <a:pt x="4101" y="31771"/>
                </a:lnTo>
                <a:lnTo>
                  <a:pt x="15287" y="15224"/>
                </a:lnTo>
                <a:lnTo>
                  <a:pt x="31878" y="4081"/>
                </a:lnTo>
                <a:lnTo>
                  <a:pt x="52197" y="0"/>
                </a:lnTo>
                <a:lnTo>
                  <a:pt x="1918843" y="0"/>
                </a:lnTo>
                <a:lnTo>
                  <a:pt x="1939161" y="4081"/>
                </a:lnTo>
                <a:lnTo>
                  <a:pt x="1955752" y="15224"/>
                </a:lnTo>
                <a:lnTo>
                  <a:pt x="1966938" y="31771"/>
                </a:lnTo>
                <a:lnTo>
                  <a:pt x="1971040" y="52070"/>
                </a:lnTo>
                <a:lnTo>
                  <a:pt x="1971040" y="260604"/>
                </a:lnTo>
                <a:lnTo>
                  <a:pt x="1966938" y="280902"/>
                </a:lnTo>
                <a:lnTo>
                  <a:pt x="1955752" y="297449"/>
                </a:lnTo>
                <a:lnTo>
                  <a:pt x="1939161" y="308592"/>
                </a:lnTo>
                <a:lnTo>
                  <a:pt x="1918843" y="312674"/>
                </a:lnTo>
                <a:lnTo>
                  <a:pt x="52197" y="312674"/>
                </a:lnTo>
                <a:lnTo>
                  <a:pt x="31878" y="308592"/>
                </a:lnTo>
                <a:lnTo>
                  <a:pt x="15287" y="297449"/>
                </a:lnTo>
                <a:lnTo>
                  <a:pt x="4101" y="280902"/>
                </a:lnTo>
                <a:lnTo>
                  <a:pt x="0" y="260604"/>
                </a:lnTo>
                <a:lnTo>
                  <a:pt x="0" y="5207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953959" y="2839853"/>
            <a:ext cx="1748155" cy="302260"/>
          </a:xfrm>
          <a:custGeom>
            <a:avLst/>
            <a:gdLst/>
            <a:ahLst/>
            <a:cxnLst/>
            <a:rect l="l" t="t" r="r" b="b"/>
            <a:pathLst>
              <a:path w="1748154" h="302260">
                <a:moveTo>
                  <a:pt x="1697482" y="0"/>
                </a:moveTo>
                <a:lnTo>
                  <a:pt x="50292" y="0"/>
                </a:lnTo>
                <a:lnTo>
                  <a:pt x="30700" y="3966"/>
                </a:lnTo>
                <a:lnTo>
                  <a:pt x="14716" y="14779"/>
                </a:lnTo>
                <a:lnTo>
                  <a:pt x="3946" y="30807"/>
                </a:lnTo>
                <a:lnTo>
                  <a:pt x="0" y="50419"/>
                </a:lnTo>
                <a:lnTo>
                  <a:pt x="0" y="251841"/>
                </a:lnTo>
                <a:lnTo>
                  <a:pt x="3946" y="271452"/>
                </a:lnTo>
                <a:lnTo>
                  <a:pt x="14716" y="287480"/>
                </a:lnTo>
                <a:lnTo>
                  <a:pt x="30700" y="298293"/>
                </a:lnTo>
                <a:lnTo>
                  <a:pt x="50292" y="302260"/>
                </a:lnTo>
                <a:lnTo>
                  <a:pt x="1697482" y="302260"/>
                </a:lnTo>
                <a:lnTo>
                  <a:pt x="1717093" y="298293"/>
                </a:lnTo>
                <a:lnTo>
                  <a:pt x="1733121" y="287480"/>
                </a:lnTo>
                <a:lnTo>
                  <a:pt x="1743934" y="271452"/>
                </a:lnTo>
                <a:lnTo>
                  <a:pt x="1747901" y="251841"/>
                </a:lnTo>
                <a:lnTo>
                  <a:pt x="1747901" y="50419"/>
                </a:lnTo>
                <a:lnTo>
                  <a:pt x="1743934" y="30807"/>
                </a:lnTo>
                <a:lnTo>
                  <a:pt x="1733121" y="14779"/>
                </a:lnTo>
                <a:lnTo>
                  <a:pt x="1717093" y="3966"/>
                </a:lnTo>
                <a:lnTo>
                  <a:pt x="16974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600" dirty="0" smtClean="0"/>
              <a:t>         </a:t>
            </a:r>
            <a:r>
              <a:rPr lang="es-MX" sz="1600" b="1" dirty="0" smtClean="0"/>
              <a:t> </a:t>
            </a:r>
            <a:r>
              <a:rPr lang="es-MX" sz="1400" b="1" dirty="0" smtClean="0"/>
              <a:t>BEISBOL</a:t>
            </a:r>
            <a:endParaRPr sz="1400" b="1" dirty="0"/>
          </a:p>
        </p:txBody>
      </p:sp>
      <p:sp>
        <p:nvSpPr>
          <p:cNvPr id="231" name="object 231"/>
          <p:cNvSpPr/>
          <p:nvPr/>
        </p:nvSpPr>
        <p:spPr>
          <a:xfrm>
            <a:off x="3962400" y="2838704"/>
            <a:ext cx="1748155" cy="302260"/>
          </a:xfrm>
          <a:custGeom>
            <a:avLst/>
            <a:gdLst/>
            <a:ahLst/>
            <a:cxnLst/>
            <a:rect l="l" t="t" r="r" b="b"/>
            <a:pathLst>
              <a:path w="1748154" h="302260">
                <a:moveTo>
                  <a:pt x="0" y="50419"/>
                </a:moveTo>
                <a:lnTo>
                  <a:pt x="3946" y="30807"/>
                </a:lnTo>
                <a:lnTo>
                  <a:pt x="14716" y="14779"/>
                </a:lnTo>
                <a:lnTo>
                  <a:pt x="30700" y="3966"/>
                </a:lnTo>
                <a:lnTo>
                  <a:pt x="50292" y="0"/>
                </a:lnTo>
                <a:lnTo>
                  <a:pt x="1697482" y="0"/>
                </a:lnTo>
                <a:lnTo>
                  <a:pt x="1717093" y="3966"/>
                </a:lnTo>
                <a:lnTo>
                  <a:pt x="1733121" y="14779"/>
                </a:lnTo>
                <a:lnTo>
                  <a:pt x="1743934" y="30807"/>
                </a:lnTo>
                <a:lnTo>
                  <a:pt x="1747901" y="50419"/>
                </a:lnTo>
                <a:lnTo>
                  <a:pt x="1747901" y="251841"/>
                </a:lnTo>
                <a:lnTo>
                  <a:pt x="1743934" y="271452"/>
                </a:lnTo>
                <a:lnTo>
                  <a:pt x="1733121" y="287480"/>
                </a:lnTo>
                <a:lnTo>
                  <a:pt x="1717093" y="298293"/>
                </a:lnTo>
                <a:lnTo>
                  <a:pt x="1697482" y="302260"/>
                </a:lnTo>
                <a:lnTo>
                  <a:pt x="50292" y="302260"/>
                </a:lnTo>
                <a:lnTo>
                  <a:pt x="30700" y="298293"/>
                </a:lnTo>
                <a:lnTo>
                  <a:pt x="14716" y="287480"/>
                </a:lnTo>
                <a:lnTo>
                  <a:pt x="3946" y="271452"/>
                </a:lnTo>
                <a:lnTo>
                  <a:pt x="0" y="251841"/>
                </a:lnTo>
                <a:lnTo>
                  <a:pt x="0" y="5041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890640" y="3243072"/>
            <a:ext cx="1780539" cy="375285"/>
          </a:xfrm>
          <a:custGeom>
            <a:avLst/>
            <a:gdLst/>
            <a:ahLst/>
            <a:cxnLst/>
            <a:rect l="l" t="t" r="r" b="b"/>
            <a:pathLst>
              <a:path w="1780539" h="375285">
                <a:moveTo>
                  <a:pt x="1717548" y="0"/>
                </a:moveTo>
                <a:lnTo>
                  <a:pt x="62611" y="0"/>
                </a:lnTo>
                <a:lnTo>
                  <a:pt x="38254" y="4905"/>
                </a:lnTo>
                <a:lnTo>
                  <a:pt x="18351" y="18287"/>
                </a:lnTo>
                <a:lnTo>
                  <a:pt x="4925" y="38147"/>
                </a:lnTo>
                <a:lnTo>
                  <a:pt x="0" y="62483"/>
                </a:lnTo>
                <a:lnTo>
                  <a:pt x="0" y="312546"/>
                </a:lnTo>
                <a:lnTo>
                  <a:pt x="4925" y="336903"/>
                </a:lnTo>
                <a:lnTo>
                  <a:pt x="18351" y="356806"/>
                </a:lnTo>
                <a:lnTo>
                  <a:pt x="38254" y="370232"/>
                </a:lnTo>
                <a:lnTo>
                  <a:pt x="62611" y="375157"/>
                </a:lnTo>
                <a:lnTo>
                  <a:pt x="1717548" y="375157"/>
                </a:lnTo>
                <a:lnTo>
                  <a:pt x="1741884" y="370232"/>
                </a:lnTo>
                <a:lnTo>
                  <a:pt x="1761744" y="356806"/>
                </a:lnTo>
                <a:lnTo>
                  <a:pt x="1775126" y="336903"/>
                </a:lnTo>
                <a:lnTo>
                  <a:pt x="1780032" y="312546"/>
                </a:lnTo>
                <a:lnTo>
                  <a:pt x="1780032" y="62483"/>
                </a:lnTo>
                <a:lnTo>
                  <a:pt x="1775126" y="38147"/>
                </a:lnTo>
                <a:lnTo>
                  <a:pt x="1761744" y="18287"/>
                </a:lnTo>
                <a:lnTo>
                  <a:pt x="1741884" y="4905"/>
                </a:lnTo>
                <a:lnTo>
                  <a:pt x="171754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dirty="0"/>
              <a:t> </a:t>
            </a:r>
            <a:r>
              <a:rPr lang="es-MX" dirty="0" smtClean="0"/>
              <a:t>          </a:t>
            </a:r>
            <a:r>
              <a:rPr lang="es-MX" sz="1400" b="1" dirty="0" smtClean="0"/>
              <a:t>FUTBOL</a:t>
            </a:r>
            <a:endParaRPr sz="1400" b="1" dirty="0"/>
          </a:p>
        </p:txBody>
      </p:sp>
      <p:sp>
        <p:nvSpPr>
          <p:cNvPr id="237" name="object 237"/>
          <p:cNvSpPr/>
          <p:nvPr/>
        </p:nvSpPr>
        <p:spPr>
          <a:xfrm>
            <a:off x="3874770" y="3235331"/>
            <a:ext cx="1780539" cy="375285"/>
          </a:xfrm>
          <a:custGeom>
            <a:avLst/>
            <a:gdLst/>
            <a:ahLst/>
            <a:cxnLst/>
            <a:rect l="l" t="t" r="r" b="b"/>
            <a:pathLst>
              <a:path w="1780539" h="375285">
                <a:moveTo>
                  <a:pt x="0" y="62483"/>
                </a:moveTo>
                <a:lnTo>
                  <a:pt x="4925" y="38147"/>
                </a:lnTo>
                <a:lnTo>
                  <a:pt x="18351" y="18287"/>
                </a:lnTo>
                <a:lnTo>
                  <a:pt x="38254" y="4905"/>
                </a:lnTo>
                <a:lnTo>
                  <a:pt x="62611" y="0"/>
                </a:lnTo>
                <a:lnTo>
                  <a:pt x="1717548" y="0"/>
                </a:lnTo>
                <a:lnTo>
                  <a:pt x="1741884" y="4905"/>
                </a:lnTo>
                <a:lnTo>
                  <a:pt x="1761744" y="18287"/>
                </a:lnTo>
                <a:lnTo>
                  <a:pt x="1775126" y="38147"/>
                </a:lnTo>
                <a:lnTo>
                  <a:pt x="1780032" y="62483"/>
                </a:lnTo>
                <a:lnTo>
                  <a:pt x="1780032" y="312546"/>
                </a:lnTo>
                <a:lnTo>
                  <a:pt x="1775126" y="336903"/>
                </a:lnTo>
                <a:lnTo>
                  <a:pt x="1761744" y="356806"/>
                </a:lnTo>
                <a:lnTo>
                  <a:pt x="1741884" y="370232"/>
                </a:lnTo>
                <a:lnTo>
                  <a:pt x="1717548" y="375157"/>
                </a:lnTo>
                <a:lnTo>
                  <a:pt x="62611" y="375157"/>
                </a:lnTo>
                <a:lnTo>
                  <a:pt x="38254" y="370232"/>
                </a:lnTo>
                <a:lnTo>
                  <a:pt x="18351" y="356806"/>
                </a:lnTo>
                <a:lnTo>
                  <a:pt x="4925" y="336903"/>
                </a:lnTo>
                <a:lnTo>
                  <a:pt x="0" y="312546"/>
                </a:lnTo>
                <a:lnTo>
                  <a:pt x="0" y="6248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962144" y="3425952"/>
            <a:ext cx="198120" cy="27432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5652134" y="1484757"/>
            <a:ext cx="1584325" cy="288290"/>
          </a:xfrm>
          <a:custGeom>
            <a:avLst/>
            <a:gdLst/>
            <a:ahLst/>
            <a:cxnLst/>
            <a:rect l="l" t="t" r="r" b="b"/>
            <a:pathLst>
              <a:path w="1584325" h="288289">
                <a:moveTo>
                  <a:pt x="1536191" y="0"/>
                </a:moveTo>
                <a:lnTo>
                  <a:pt x="48005" y="0"/>
                </a:lnTo>
                <a:lnTo>
                  <a:pt x="29307" y="3768"/>
                </a:lnTo>
                <a:lnTo>
                  <a:pt x="14049" y="14049"/>
                </a:lnTo>
                <a:lnTo>
                  <a:pt x="3768" y="29307"/>
                </a:lnTo>
                <a:lnTo>
                  <a:pt x="0" y="48005"/>
                </a:lnTo>
                <a:lnTo>
                  <a:pt x="0" y="240029"/>
                </a:lnTo>
                <a:lnTo>
                  <a:pt x="3768" y="258728"/>
                </a:lnTo>
                <a:lnTo>
                  <a:pt x="14049" y="273986"/>
                </a:lnTo>
                <a:lnTo>
                  <a:pt x="29307" y="284267"/>
                </a:lnTo>
                <a:lnTo>
                  <a:pt x="48005" y="288035"/>
                </a:lnTo>
                <a:lnTo>
                  <a:pt x="1536191" y="288035"/>
                </a:lnTo>
                <a:lnTo>
                  <a:pt x="1554837" y="284267"/>
                </a:lnTo>
                <a:lnTo>
                  <a:pt x="1570100" y="273986"/>
                </a:lnTo>
                <a:lnTo>
                  <a:pt x="1580411" y="258728"/>
                </a:lnTo>
                <a:lnTo>
                  <a:pt x="1584197" y="240029"/>
                </a:lnTo>
                <a:lnTo>
                  <a:pt x="1584197" y="48005"/>
                </a:lnTo>
                <a:lnTo>
                  <a:pt x="1580411" y="29307"/>
                </a:lnTo>
                <a:lnTo>
                  <a:pt x="1570100" y="14049"/>
                </a:lnTo>
                <a:lnTo>
                  <a:pt x="1554837" y="3768"/>
                </a:lnTo>
                <a:lnTo>
                  <a:pt x="153619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652134" y="1484757"/>
            <a:ext cx="1584325" cy="288290"/>
          </a:xfrm>
          <a:custGeom>
            <a:avLst/>
            <a:gdLst/>
            <a:ahLst/>
            <a:cxnLst/>
            <a:rect l="l" t="t" r="r" b="b"/>
            <a:pathLst>
              <a:path w="1584325" h="288289">
                <a:moveTo>
                  <a:pt x="0" y="48005"/>
                </a:moveTo>
                <a:lnTo>
                  <a:pt x="3768" y="29307"/>
                </a:lnTo>
                <a:lnTo>
                  <a:pt x="14049" y="14049"/>
                </a:lnTo>
                <a:lnTo>
                  <a:pt x="29307" y="3768"/>
                </a:lnTo>
                <a:lnTo>
                  <a:pt x="48005" y="0"/>
                </a:lnTo>
                <a:lnTo>
                  <a:pt x="1536191" y="0"/>
                </a:lnTo>
                <a:lnTo>
                  <a:pt x="1554837" y="3768"/>
                </a:lnTo>
                <a:lnTo>
                  <a:pt x="1570100" y="14049"/>
                </a:lnTo>
                <a:lnTo>
                  <a:pt x="1580411" y="29307"/>
                </a:lnTo>
                <a:lnTo>
                  <a:pt x="1584197" y="48005"/>
                </a:lnTo>
                <a:lnTo>
                  <a:pt x="1584197" y="240029"/>
                </a:lnTo>
                <a:lnTo>
                  <a:pt x="1580411" y="258728"/>
                </a:lnTo>
                <a:lnTo>
                  <a:pt x="1570100" y="273986"/>
                </a:lnTo>
                <a:lnTo>
                  <a:pt x="1554837" y="284267"/>
                </a:lnTo>
                <a:lnTo>
                  <a:pt x="1536191" y="288035"/>
                </a:lnTo>
                <a:lnTo>
                  <a:pt x="48005" y="288035"/>
                </a:lnTo>
                <a:lnTo>
                  <a:pt x="29307" y="284267"/>
                </a:lnTo>
                <a:lnTo>
                  <a:pt x="14049" y="273986"/>
                </a:lnTo>
                <a:lnTo>
                  <a:pt x="3768" y="258728"/>
                </a:lnTo>
                <a:lnTo>
                  <a:pt x="0" y="240029"/>
                </a:lnTo>
                <a:lnTo>
                  <a:pt x="0" y="4800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727191" y="1508760"/>
            <a:ext cx="1447800" cy="295656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6992111" y="1508760"/>
            <a:ext cx="213359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 txBox="1"/>
          <p:nvPr/>
        </p:nvSpPr>
        <p:spPr>
          <a:xfrm>
            <a:off x="5799582" y="1531366"/>
            <a:ext cx="12890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TALENTOS</a:t>
            </a:r>
            <a:r>
              <a:rPr sz="1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DEPORTIVOS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5660135" y="2935223"/>
            <a:ext cx="341375" cy="131063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705475" y="3011980"/>
            <a:ext cx="248920" cy="3175"/>
          </a:xfrm>
          <a:custGeom>
            <a:avLst/>
            <a:gdLst/>
            <a:ahLst/>
            <a:cxnLst/>
            <a:rect l="l" t="t" r="r" b="b"/>
            <a:pathLst>
              <a:path w="248920" h="3175">
                <a:moveTo>
                  <a:pt x="-19050" y="1587"/>
                </a:moveTo>
                <a:lnTo>
                  <a:pt x="267842" y="1587"/>
                </a:lnTo>
              </a:path>
            </a:pathLst>
          </a:custGeom>
          <a:ln w="41275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660134" y="5109356"/>
            <a:ext cx="332231" cy="130156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705475" y="5105400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868353" y="4513181"/>
            <a:ext cx="307848" cy="131063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956808" y="4572000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6172200" y="4367248"/>
            <a:ext cx="1469397" cy="365760"/>
          </a:xfrm>
          <a:custGeom>
            <a:avLst/>
            <a:gdLst/>
            <a:ahLst/>
            <a:cxnLst/>
            <a:rect l="l" t="t" r="r" b="b"/>
            <a:pathLst>
              <a:path w="1728470" h="365760">
                <a:moveTo>
                  <a:pt x="1667382" y="0"/>
                </a:moveTo>
                <a:lnTo>
                  <a:pt x="60960" y="0"/>
                </a:lnTo>
                <a:lnTo>
                  <a:pt x="37236" y="4792"/>
                </a:lnTo>
                <a:lnTo>
                  <a:pt x="17859" y="17859"/>
                </a:lnTo>
                <a:lnTo>
                  <a:pt x="4792" y="37236"/>
                </a:lnTo>
                <a:lnTo>
                  <a:pt x="0" y="60959"/>
                </a:lnTo>
                <a:lnTo>
                  <a:pt x="0" y="304418"/>
                </a:lnTo>
                <a:lnTo>
                  <a:pt x="4792" y="328122"/>
                </a:lnTo>
                <a:lnTo>
                  <a:pt x="17859" y="347456"/>
                </a:lnTo>
                <a:lnTo>
                  <a:pt x="37236" y="360479"/>
                </a:lnTo>
                <a:lnTo>
                  <a:pt x="60960" y="365251"/>
                </a:lnTo>
                <a:lnTo>
                  <a:pt x="1667382" y="365251"/>
                </a:lnTo>
                <a:lnTo>
                  <a:pt x="1691086" y="360479"/>
                </a:lnTo>
                <a:lnTo>
                  <a:pt x="1710420" y="347456"/>
                </a:lnTo>
                <a:lnTo>
                  <a:pt x="1723443" y="328122"/>
                </a:lnTo>
                <a:lnTo>
                  <a:pt x="1728216" y="304418"/>
                </a:lnTo>
                <a:lnTo>
                  <a:pt x="1728216" y="60959"/>
                </a:lnTo>
                <a:lnTo>
                  <a:pt x="1723443" y="37236"/>
                </a:lnTo>
                <a:lnTo>
                  <a:pt x="1710420" y="17859"/>
                </a:lnTo>
                <a:lnTo>
                  <a:pt x="1691086" y="4792"/>
                </a:lnTo>
                <a:lnTo>
                  <a:pt x="16673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189148" y="4359910"/>
            <a:ext cx="1415069" cy="365760"/>
          </a:xfrm>
          <a:custGeom>
            <a:avLst/>
            <a:gdLst/>
            <a:ahLst/>
            <a:cxnLst/>
            <a:rect l="l" t="t" r="r" b="b"/>
            <a:pathLst>
              <a:path w="1728470" h="365760">
                <a:moveTo>
                  <a:pt x="0" y="60959"/>
                </a:moveTo>
                <a:lnTo>
                  <a:pt x="4792" y="37236"/>
                </a:lnTo>
                <a:lnTo>
                  <a:pt x="17859" y="17859"/>
                </a:lnTo>
                <a:lnTo>
                  <a:pt x="37236" y="4792"/>
                </a:lnTo>
                <a:lnTo>
                  <a:pt x="60960" y="0"/>
                </a:lnTo>
                <a:lnTo>
                  <a:pt x="1667382" y="0"/>
                </a:lnTo>
                <a:lnTo>
                  <a:pt x="1691086" y="4792"/>
                </a:lnTo>
                <a:lnTo>
                  <a:pt x="1710420" y="17859"/>
                </a:lnTo>
                <a:lnTo>
                  <a:pt x="1723443" y="37236"/>
                </a:lnTo>
                <a:lnTo>
                  <a:pt x="1728216" y="60959"/>
                </a:lnTo>
                <a:lnTo>
                  <a:pt x="1728216" y="304418"/>
                </a:lnTo>
                <a:lnTo>
                  <a:pt x="1723443" y="328122"/>
                </a:lnTo>
                <a:lnTo>
                  <a:pt x="1710420" y="347456"/>
                </a:lnTo>
                <a:lnTo>
                  <a:pt x="1691086" y="360479"/>
                </a:lnTo>
                <a:lnTo>
                  <a:pt x="1667382" y="365251"/>
                </a:lnTo>
                <a:lnTo>
                  <a:pt x="60960" y="365251"/>
                </a:lnTo>
                <a:lnTo>
                  <a:pt x="37236" y="360479"/>
                </a:lnTo>
                <a:lnTo>
                  <a:pt x="17859" y="347456"/>
                </a:lnTo>
                <a:lnTo>
                  <a:pt x="4792" y="328122"/>
                </a:lnTo>
                <a:lnTo>
                  <a:pt x="0" y="304418"/>
                </a:lnTo>
                <a:lnTo>
                  <a:pt x="0" y="6095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357871" y="5087111"/>
            <a:ext cx="198120" cy="27431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 txBox="1"/>
          <p:nvPr/>
        </p:nvSpPr>
        <p:spPr>
          <a:xfrm>
            <a:off x="6608442" y="4419322"/>
            <a:ext cx="902969" cy="2295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SOFTBOL</a:t>
            </a:r>
            <a:r>
              <a:rPr sz="12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58" name="object 258"/>
          <p:cNvSpPr/>
          <p:nvPr/>
        </p:nvSpPr>
        <p:spPr>
          <a:xfrm>
            <a:off x="6114875" y="3886200"/>
            <a:ext cx="1550620" cy="352425"/>
          </a:xfrm>
          <a:custGeom>
            <a:avLst/>
            <a:gdLst/>
            <a:ahLst/>
            <a:cxnLst/>
            <a:rect l="l" t="t" r="r" b="b"/>
            <a:pathLst>
              <a:path w="1930400" h="352425">
                <a:moveTo>
                  <a:pt x="1871598" y="0"/>
                </a:moveTo>
                <a:lnTo>
                  <a:pt x="58674" y="0"/>
                </a:lnTo>
                <a:lnTo>
                  <a:pt x="35843" y="4593"/>
                </a:lnTo>
                <a:lnTo>
                  <a:pt x="17192" y="17129"/>
                </a:lnTo>
                <a:lnTo>
                  <a:pt x="4613" y="35736"/>
                </a:lnTo>
                <a:lnTo>
                  <a:pt x="0" y="58547"/>
                </a:lnTo>
                <a:lnTo>
                  <a:pt x="0" y="293243"/>
                </a:lnTo>
                <a:lnTo>
                  <a:pt x="4613" y="316073"/>
                </a:lnTo>
                <a:lnTo>
                  <a:pt x="17192" y="334724"/>
                </a:lnTo>
                <a:lnTo>
                  <a:pt x="35843" y="347303"/>
                </a:lnTo>
                <a:lnTo>
                  <a:pt x="58674" y="351917"/>
                </a:lnTo>
                <a:lnTo>
                  <a:pt x="1871598" y="351917"/>
                </a:lnTo>
                <a:lnTo>
                  <a:pt x="1894429" y="347303"/>
                </a:lnTo>
                <a:lnTo>
                  <a:pt x="1913080" y="334724"/>
                </a:lnTo>
                <a:lnTo>
                  <a:pt x="1925659" y="316073"/>
                </a:lnTo>
                <a:lnTo>
                  <a:pt x="1930272" y="293243"/>
                </a:lnTo>
                <a:lnTo>
                  <a:pt x="1930272" y="58547"/>
                </a:lnTo>
                <a:lnTo>
                  <a:pt x="1925659" y="35736"/>
                </a:lnTo>
                <a:lnTo>
                  <a:pt x="1913080" y="17129"/>
                </a:lnTo>
                <a:lnTo>
                  <a:pt x="1894429" y="4593"/>
                </a:lnTo>
                <a:lnTo>
                  <a:pt x="187159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6123685" y="3886200"/>
            <a:ext cx="1541809" cy="352425"/>
          </a:xfrm>
          <a:custGeom>
            <a:avLst/>
            <a:gdLst/>
            <a:ahLst/>
            <a:cxnLst/>
            <a:rect l="l" t="t" r="r" b="b"/>
            <a:pathLst>
              <a:path w="1930400" h="352425">
                <a:moveTo>
                  <a:pt x="0" y="58547"/>
                </a:moveTo>
                <a:lnTo>
                  <a:pt x="4613" y="35736"/>
                </a:lnTo>
                <a:lnTo>
                  <a:pt x="17192" y="17129"/>
                </a:lnTo>
                <a:lnTo>
                  <a:pt x="35843" y="4593"/>
                </a:lnTo>
                <a:lnTo>
                  <a:pt x="58674" y="0"/>
                </a:lnTo>
                <a:lnTo>
                  <a:pt x="1871598" y="0"/>
                </a:lnTo>
                <a:lnTo>
                  <a:pt x="1894429" y="4593"/>
                </a:lnTo>
                <a:lnTo>
                  <a:pt x="1913080" y="17129"/>
                </a:lnTo>
                <a:lnTo>
                  <a:pt x="1925659" y="35736"/>
                </a:lnTo>
                <a:lnTo>
                  <a:pt x="1930272" y="58547"/>
                </a:lnTo>
                <a:lnTo>
                  <a:pt x="1930272" y="293243"/>
                </a:lnTo>
                <a:lnTo>
                  <a:pt x="1925659" y="316073"/>
                </a:lnTo>
                <a:lnTo>
                  <a:pt x="1913080" y="334724"/>
                </a:lnTo>
                <a:lnTo>
                  <a:pt x="1894429" y="347303"/>
                </a:lnTo>
                <a:lnTo>
                  <a:pt x="1871598" y="351917"/>
                </a:lnTo>
                <a:lnTo>
                  <a:pt x="58674" y="351917"/>
                </a:lnTo>
                <a:lnTo>
                  <a:pt x="35843" y="347303"/>
                </a:lnTo>
                <a:lnTo>
                  <a:pt x="17192" y="334724"/>
                </a:lnTo>
                <a:lnTo>
                  <a:pt x="4613" y="316073"/>
                </a:lnTo>
                <a:lnTo>
                  <a:pt x="0" y="293243"/>
                </a:lnTo>
                <a:lnTo>
                  <a:pt x="0" y="5854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/>
          <p:nvPr/>
        </p:nvSpPr>
        <p:spPr>
          <a:xfrm>
            <a:off x="6684001" y="3946863"/>
            <a:ext cx="1127770" cy="2295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VOLEIBOL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3967988" y="4114800"/>
            <a:ext cx="1728470" cy="360045"/>
          </a:xfrm>
          <a:custGeom>
            <a:avLst/>
            <a:gdLst/>
            <a:ahLst/>
            <a:cxnLst/>
            <a:rect l="l" t="t" r="r" b="b"/>
            <a:pathLst>
              <a:path w="1728470" h="360045">
                <a:moveTo>
                  <a:pt x="1668272" y="0"/>
                </a:moveTo>
                <a:lnTo>
                  <a:pt x="60071" y="0"/>
                </a:lnTo>
                <a:lnTo>
                  <a:pt x="36701" y="4704"/>
                </a:lnTo>
                <a:lnTo>
                  <a:pt x="17605" y="17541"/>
                </a:lnTo>
                <a:lnTo>
                  <a:pt x="4724" y="36593"/>
                </a:lnTo>
                <a:lnTo>
                  <a:pt x="0" y="59943"/>
                </a:lnTo>
                <a:lnTo>
                  <a:pt x="0" y="299974"/>
                </a:lnTo>
                <a:lnTo>
                  <a:pt x="4724" y="323343"/>
                </a:lnTo>
                <a:lnTo>
                  <a:pt x="17605" y="342439"/>
                </a:lnTo>
                <a:lnTo>
                  <a:pt x="36701" y="355320"/>
                </a:lnTo>
                <a:lnTo>
                  <a:pt x="60071" y="360044"/>
                </a:lnTo>
                <a:lnTo>
                  <a:pt x="1668272" y="360044"/>
                </a:lnTo>
                <a:lnTo>
                  <a:pt x="1691622" y="355320"/>
                </a:lnTo>
                <a:lnTo>
                  <a:pt x="1710674" y="342439"/>
                </a:lnTo>
                <a:lnTo>
                  <a:pt x="1723511" y="323343"/>
                </a:lnTo>
                <a:lnTo>
                  <a:pt x="1728215" y="299974"/>
                </a:lnTo>
                <a:lnTo>
                  <a:pt x="1728215" y="59943"/>
                </a:lnTo>
                <a:lnTo>
                  <a:pt x="1723511" y="36593"/>
                </a:lnTo>
                <a:lnTo>
                  <a:pt x="1710674" y="17541"/>
                </a:lnTo>
                <a:lnTo>
                  <a:pt x="1691622" y="4704"/>
                </a:lnTo>
                <a:lnTo>
                  <a:pt x="166827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967988" y="4114800"/>
            <a:ext cx="1728470" cy="360045"/>
          </a:xfrm>
          <a:custGeom>
            <a:avLst/>
            <a:gdLst/>
            <a:ahLst/>
            <a:cxnLst/>
            <a:rect l="l" t="t" r="r" b="b"/>
            <a:pathLst>
              <a:path w="1728470" h="360045">
                <a:moveTo>
                  <a:pt x="0" y="59943"/>
                </a:moveTo>
                <a:lnTo>
                  <a:pt x="4724" y="36593"/>
                </a:lnTo>
                <a:lnTo>
                  <a:pt x="17605" y="17541"/>
                </a:lnTo>
                <a:lnTo>
                  <a:pt x="36701" y="4704"/>
                </a:lnTo>
                <a:lnTo>
                  <a:pt x="60071" y="0"/>
                </a:lnTo>
                <a:lnTo>
                  <a:pt x="1668272" y="0"/>
                </a:lnTo>
                <a:lnTo>
                  <a:pt x="1691622" y="4704"/>
                </a:lnTo>
                <a:lnTo>
                  <a:pt x="1710674" y="17541"/>
                </a:lnTo>
                <a:lnTo>
                  <a:pt x="1723511" y="36593"/>
                </a:lnTo>
                <a:lnTo>
                  <a:pt x="1728215" y="59943"/>
                </a:lnTo>
                <a:lnTo>
                  <a:pt x="1728215" y="299974"/>
                </a:lnTo>
                <a:lnTo>
                  <a:pt x="1723511" y="323343"/>
                </a:lnTo>
                <a:lnTo>
                  <a:pt x="1710674" y="342439"/>
                </a:lnTo>
                <a:lnTo>
                  <a:pt x="1691622" y="355320"/>
                </a:lnTo>
                <a:lnTo>
                  <a:pt x="1668272" y="360044"/>
                </a:lnTo>
                <a:lnTo>
                  <a:pt x="60071" y="360044"/>
                </a:lnTo>
                <a:lnTo>
                  <a:pt x="36701" y="355320"/>
                </a:lnTo>
                <a:lnTo>
                  <a:pt x="17605" y="342439"/>
                </a:lnTo>
                <a:lnTo>
                  <a:pt x="4724" y="323343"/>
                </a:lnTo>
                <a:lnTo>
                  <a:pt x="0" y="299974"/>
                </a:lnTo>
                <a:lnTo>
                  <a:pt x="0" y="5994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4419600" y="4191000"/>
            <a:ext cx="850139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ATLETISMO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1844039" y="6422135"/>
            <a:ext cx="307848" cy="128016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889760" y="6463207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979676" y="6309321"/>
            <a:ext cx="1584325" cy="288925"/>
          </a:xfrm>
          <a:custGeom>
            <a:avLst/>
            <a:gdLst/>
            <a:ahLst/>
            <a:cxnLst/>
            <a:rect l="l" t="t" r="r" b="b"/>
            <a:pathLst>
              <a:path w="1584325" h="288925">
                <a:moveTo>
                  <a:pt x="1536191" y="0"/>
                </a:moveTo>
                <a:lnTo>
                  <a:pt x="48132" y="0"/>
                </a:lnTo>
                <a:lnTo>
                  <a:pt x="29414" y="3776"/>
                </a:lnTo>
                <a:lnTo>
                  <a:pt x="14112" y="14074"/>
                </a:lnTo>
                <a:lnTo>
                  <a:pt x="3788" y="29350"/>
                </a:lnTo>
                <a:lnTo>
                  <a:pt x="0" y="48056"/>
                </a:lnTo>
                <a:lnTo>
                  <a:pt x="0" y="240309"/>
                </a:lnTo>
                <a:lnTo>
                  <a:pt x="3788" y="259018"/>
                </a:lnTo>
                <a:lnTo>
                  <a:pt x="14112" y="274297"/>
                </a:lnTo>
                <a:lnTo>
                  <a:pt x="29414" y="284600"/>
                </a:lnTo>
                <a:lnTo>
                  <a:pt x="48132" y="288378"/>
                </a:lnTo>
                <a:lnTo>
                  <a:pt x="1536191" y="288378"/>
                </a:lnTo>
                <a:lnTo>
                  <a:pt x="1554890" y="284600"/>
                </a:lnTo>
                <a:lnTo>
                  <a:pt x="1570148" y="274297"/>
                </a:lnTo>
                <a:lnTo>
                  <a:pt x="1580429" y="259018"/>
                </a:lnTo>
                <a:lnTo>
                  <a:pt x="1584198" y="240309"/>
                </a:lnTo>
                <a:lnTo>
                  <a:pt x="1584198" y="48056"/>
                </a:lnTo>
                <a:lnTo>
                  <a:pt x="1580429" y="29350"/>
                </a:lnTo>
                <a:lnTo>
                  <a:pt x="1570148" y="14074"/>
                </a:lnTo>
                <a:lnTo>
                  <a:pt x="1554890" y="3776"/>
                </a:lnTo>
                <a:lnTo>
                  <a:pt x="153619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979676" y="6309321"/>
            <a:ext cx="1584325" cy="288925"/>
          </a:xfrm>
          <a:custGeom>
            <a:avLst/>
            <a:gdLst/>
            <a:ahLst/>
            <a:cxnLst/>
            <a:rect l="l" t="t" r="r" b="b"/>
            <a:pathLst>
              <a:path w="1584325" h="288925">
                <a:moveTo>
                  <a:pt x="0" y="48056"/>
                </a:moveTo>
                <a:lnTo>
                  <a:pt x="3788" y="29350"/>
                </a:lnTo>
                <a:lnTo>
                  <a:pt x="14112" y="14074"/>
                </a:lnTo>
                <a:lnTo>
                  <a:pt x="29414" y="3776"/>
                </a:lnTo>
                <a:lnTo>
                  <a:pt x="48132" y="0"/>
                </a:lnTo>
                <a:lnTo>
                  <a:pt x="1536191" y="0"/>
                </a:lnTo>
                <a:lnTo>
                  <a:pt x="1554890" y="3776"/>
                </a:lnTo>
                <a:lnTo>
                  <a:pt x="1570148" y="14074"/>
                </a:lnTo>
                <a:lnTo>
                  <a:pt x="1580429" y="29350"/>
                </a:lnTo>
                <a:lnTo>
                  <a:pt x="1584198" y="48056"/>
                </a:lnTo>
                <a:lnTo>
                  <a:pt x="1584198" y="240309"/>
                </a:lnTo>
                <a:lnTo>
                  <a:pt x="1580429" y="259018"/>
                </a:lnTo>
                <a:lnTo>
                  <a:pt x="1570148" y="274297"/>
                </a:lnTo>
                <a:lnTo>
                  <a:pt x="1554890" y="284600"/>
                </a:lnTo>
                <a:lnTo>
                  <a:pt x="1536191" y="288378"/>
                </a:lnTo>
                <a:lnTo>
                  <a:pt x="48132" y="288378"/>
                </a:lnTo>
                <a:lnTo>
                  <a:pt x="29414" y="284600"/>
                </a:lnTo>
                <a:lnTo>
                  <a:pt x="14112" y="274297"/>
                </a:lnTo>
                <a:lnTo>
                  <a:pt x="3788" y="259018"/>
                </a:lnTo>
                <a:lnTo>
                  <a:pt x="0" y="240309"/>
                </a:lnTo>
                <a:lnTo>
                  <a:pt x="0" y="4805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255520" y="6355079"/>
            <a:ext cx="1042416" cy="237743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151632" y="6355079"/>
            <a:ext cx="167640" cy="23774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 txBox="1"/>
          <p:nvPr/>
        </p:nvSpPr>
        <p:spPr>
          <a:xfrm>
            <a:off x="2312035" y="6052210"/>
            <a:ext cx="922019" cy="4705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VOLEIBOL</a:t>
            </a:r>
            <a:endParaRPr sz="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DEPORTE</a:t>
            </a:r>
            <a:r>
              <a:rPr sz="8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ADAPTADO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409971" y="6078830"/>
            <a:ext cx="1303641" cy="245770"/>
          </a:xfrm>
          <a:custGeom>
            <a:avLst/>
            <a:gdLst/>
            <a:ahLst/>
            <a:cxnLst/>
            <a:rect l="l" t="t" r="r" b="b"/>
            <a:pathLst>
              <a:path w="1188720" h="228600">
                <a:moveTo>
                  <a:pt x="1150061" y="0"/>
                </a:moveTo>
                <a:lnTo>
                  <a:pt x="38074" y="0"/>
                </a:lnTo>
                <a:lnTo>
                  <a:pt x="23252" y="3006"/>
                </a:lnTo>
                <a:lnTo>
                  <a:pt x="11150" y="11191"/>
                </a:lnTo>
                <a:lnTo>
                  <a:pt x="2991" y="23306"/>
                </a:lnTo>
                <a:lnTo>
                  <a:pt x="0" y="38099"/>
                </a:lnTo>
                <a:lnTo>
                  <a:pt x="0" y="190372"/>
                </a:lnTo>
                <a:lnTo>
                  <a:pt x="2991" y="205220"/>
                </a:lnTo>
                <a:lnTo>
                  <a:pt x="11150" y="217328"/>
                </a:lnTo>
                <a:lnTo>
                  <a:pt x="23252" y="225484"/>
                </a:lnTo>
                <a:lnTo>
                  <a:pt x="38074" y="228472"/>
                </a:lnTo>
                <a:lnTo>
                  <a:pt x="1150061" y="228472"/>
                </a:lnTo>
                <a:lnTo>
                  <a:pt x="1164908" y="225484"/>
                </a:lnTo>
                <a:lnTo>
                  <a:pt x="1177016" y="217328"/>
                </a:lnTo>
                <a:lnTo>
                  <a:pt x="1185172" y="205220"/>
                </a:lnTo>
                <a:lnTo>
                  <a:pt x="1188161" y="190372"/>
                </a:lnTo>
                <a:lnTo>
                  <a:pt x="1188161" y="38099"/>
                </a:lnTo>
                <a:lnTo>
                  <a:pt x="1185172" y="23306"/>
                </a:lnTo>
                <a:lnTo>
                  <a:pt x="1177016" y="11191"/>
                </a:lnTo>
                <a:lnTo>
                  <a:pt x="1164908" y="3006"/>
                </a:lnTo>
                <a:lnTo>
                  <a:pt x="115006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 txBox="1"/>
          <p:nvPr/>
        </p:nvSpPr>
        <p:spPr>
          <a:xfrm>
            <a:off x="914778" y="6096000"/>
            <a:ext cx="471425" cy="17633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1727707" y="6172200"/>
            <a:ext cx="150495" cy="2540"/>
          </a:xfrm>
          <a:custGeom>
            <a:avLst/>
            <a:gdLst/>
            <a:ahLst/>
            <a:cxnLst/>
            <a:rect l="l" t="t" r="r" b="b"/>
            <a:pathLst>
              <a:path w="150494" h="2539">
                <a:moveTo>
                  <a:pt x="-19050" y="1206"/>
                </a:moveTo>
                <a:lnTo>
                  <a:pt x="169544" y="1206"/>
                </a:lnTo>
              </a:path>
            </a:pathLst>
          </a:custGeom>
          <a:ln w="40512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6129790" y="3437224"/>
            <a:ext cx="1511807" cy="306070"/>
          </a:xfrm>
          <a:custGeom>
            <a:avLst/>
            <a:gdLst/>
            <a:ahLst/>
            <a:cxnLst/>
            <a:rect l="l" t="t" r="r" b="b"/>
            <a:pathLst>
              <a:path w="1706879" h="306070">
                <a:moveTo>
                  <a:pt x="1655445" y="0"/>
                </a:moveTo>
                <a:lnTo>
                  <a:pt x="51053" y="0"/>
                </a:lnTo>
                <a:lnTo>
                  <a:pt x="31182" y="4012"/>
                </a:lnTo>
                <a:lnTo>
                  <a:pt x="14954" y="14954"/>
                </a:lnTo>
                <a:lnTo>
                  <a:pt x="4012" y="31182"/>
                </a:lnTo>
                <a:lnTo>
                  <a:pt x="0" y="51054"/>
                </a:lnTo>
                <a:lnTo>
                  <a:pt x="0" y="255016"/>
                </a:lnTo>
                <a:lnTo>
                  <a:pt x="4012" y="274887"/>
                </a:lnTo>
                <a:lnTo>
                  <a:pt x="14954" y="291115"/>
                </a:lnTo>
                <a:lnTo>
                  <a:pt x="31182" y="302057"/>
                </a:lnTo>
                <a:lnTo>
                  <a:pt x="51053" y="306070"/>
                </a:lnTo>
                <a:lnTo>
                  <a:pt x="1655445" y="306070"/>
                </a:lnTo>
                <a:lnTo>
                  <a:pt x="1675243" y="302057"/>
                </a:lnTo>
                <a:lnTo>
                  <a:pt x="1691433" y="291115"/>
                </a:lnTo>
                <a:lnTo>
                  <a:pt x="1702361" y="274887"/>
                </a:lnTo>
                <a:lnTo>
                  <a:pt x="1706372" y="255016"/>
                </a:lnTo>
                <a:lnTo>
                  <a:pt x="1706372" y="51054"/>
                </a:lnTo>
                <a:lnTo>
                  <a:pt x="1702361" y="31182"/>
                </a:lnTo>
                <a:lnTo>
                  <a:pt x="1691433" y="14954"/>
                </a:lnTo>
                <a:lnTo>
                  <a:pt x="1675243" y="4012"/>
                </a:lnTo>
                <a:lnTo>
                  <a:pt x="165544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6135623" y="3429000"/>
            <a:ext cx="1511807" cy="306070"/>
          </a:xfrm>
          <a:custGeom>
            <a:avLst/>
            <a:gdLst/>
            <a:ahLst/>
            <a:cxnLst/>
            <a:rect l="l" t="t" r="r" b="b"/>
            <a:pathLst>
              <a:path w="1706879" h="306070">
                <a:moveTo>
                  <a:pt x="0" y="51054"/>
                </a:moveTo>
                <a:lnTo>
                  <a:pt x="4012" y="31182"/>
                </a:lnTo>
                <a:lnTo>
                  <a:pt x="14954" y="14954"/>
                </a:lnTo>
                <a:lnTo>
                  <a:pt x="31182" y="4012"/>
                </a:lnTo>
                <a:lnTo>
                  <a:pt x="51053" y="0"/>
                </a:lnTo>
                <a:lnTo>
                  <a:pt x="1655445" y="0"/>
                </a:lnTo>
                <a:lnTo>
                  <a:pt x="1675243" y="4012"/>
                </a:lnTo>
                <a:lnTo>
                  <a:pt x="1691433" y="14954"/>
                </a:lnTo>
                <a:lnTo>
                  <a:pt x="1702361" y="31182"/>
                </a:lnTo>
                <a:lnTo>
                  <a:pt x="1706372" y="51054"/>
                </a:lnTo>
                <a:lnTo>
                  <a:pt x="1706372" y="255016"/>
                </a:lnTo>
                <a:lnTo>
                  <a:pt x="1702361" y="274887"/>
                </a:lnTo>
                <a:lnTo>
                  <a:pt x="1691433" y="291115"/>
                </a:lnTo>
                <a:lnTo>
                  <a:pt x="1675243" y="302057"/>
                </a:lnTo>
                <a:lnTo>
                  <a:pt x="1655445" y="306070"/>
                </a:lnTo>
                <a:lnTo>
                  <a:pt x="51053" y="306070"/>
                </a:lnTo>
                <a:lnTo>
                  <a:pt x="31182" y="302057"/>
                </a:lnTo>
                <a:lnTo>
                  <a:pt x="14954" y="291115"/>
                </a:lnTo>
                <a:lnTo>
                  <a:pt x="4012" y="274887"/>
                </a:lnTo>
                <a:lnTo>
                  <a:pt x="0" y="255016"/>
                </a:lnTo>
                <a:lnTo>
                  <a:pt x="0" y="51054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434071" y="3657600"/>
            <a:ext cx="213359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 txBox="1"/>
          <p:nvPr/>
        </p:nvSpPr>
        <p:spPr>
          <a:xfrm>
            <a:off x="6328664" y="3479010"/>
            <a:ext cx="1257428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LUCHAS</a:t>
            </a:r>
            <a:r>
              <a:rPr sz="105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</a:rPr>
              <a:t>ASOCIADAS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287" name="object 287"/>
          <p:cNvSpPr/>
          <p:nvPr/>
        </p:nvSpPr>
        <p:spPr>
          <a:xfrm>
            <a:off x="2087879" y="1011936"/>
            <a:ext cx="228600" cy="128015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132076" y="1052702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398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499103" y="944880"/>
            <a:ext cx="213360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409971" y="5768712"/>
            <a:ext cx="1327265" cy="251088"/>
          </a:xfrm>
          <a:custGeom>
            <a:avLst/>
            <a:gdLst/>
            <a:ahLst/>
            <a:cxnLst/>
            <a:rect l="l" t="t" r="r" b="b"/>
            <a:pathLst>
              <a:path w="1188720" h="228600">
                <a:moveTo>
                  <a:pt x="0" y="38099"/>
                </a:moveTo>
                <a:lnTo>
                  <a:pt x="2991" y="23306"/>
                </a:lnTo>
                <a:lnTo>
                  <a:pt x="11150" y="11191"/>
                </a:lnTo>
                <a:lnTo>
                  <a:pt x="23252" y="3006"/>
                </a:lnTo>
                <a:lnTo>
                  <a:pt x="38074" y="0"/>
                </a:lnTo>
                <a:lnTo>
                  <a:pt x="1150061" y="0"/>
                </a:lnTo>
                <a:lnTo>
                  <a:pt x="1164908" y="3006"/>
                </a:lnTo>
                <a:lnTo>
                  <a:pt x="1177016" y="11191"/>
                </a:lnTo>
                <a:lnTo>
                  <a:pt x="1185172" y="23306"/>
                </a:lnTo>
                <a:lnTo>
                  <a:pt x="1188161" y="38099"/>
                </a:lnTo>
                <a:lnTo>
                  <a:pt x="1188161" y="190372"/>
                </a:lnTo>
                <a:lnTo>
                  <a:pt x="1185172" y="205220"/>
                </a:lnTo>
                <a:lnTo>
                  <a:pt x="1177016" y="217328"/>
                </a:lnTo>
                <a:lnTo>
                  <a:pt x="1164908" y="225484"/>
                </a:lnTo>
                <a:lnTo>
                  <a:pt x="1150061" y="228472"/>
                </a:lnTo>
                <a:lnTo>
                  <a:pt x="38074" y="228472"/>
                </a:lnTo>
                <a:lnTo>
                  <a:pt x="23252" y="225484"/>
                </a:lnTo>
                <a:lnTo>
                  <a:pt x="11150" y="217328"/>
                </a:lnTo>
                <a:lnTo>
                  <a:pt x="2991" y="205220"/>
                </a:lnTo>
                <a:lnTo>
                  <a:pt x="0" y="190372"/>
                </a:lnTo>
                <a:lnTo>
                  <a:pt x="0" y="38099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527650" y="5791200"/>
            <a:ext cx="1110839" cy="165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LUCHAS ASOCIADAS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98" name="object 298"/>
          <p:cNvSpPr/>
          <p:nvPr/>
        </p:nvSpPr>
        <p:spPr>
          <a:xfrm>
            <a:off x="1741948" y="5864860"/>
            <a:ext cx="150495" cy="2540"/>
          </a:xfrm>
          <a:custGeom>
            <a:avLst/>
            <a:gdLst/>
            <a:ahLst/>
            <a:cxnLst/>
            <a:rect l="l" t="t" r="r" b="b"/>
            <a:pathLst>
              <a:path w="150494" h="2539">
                <a:moveTo>
                  <a:pt x="-19050" y="1270"/>
                </a:moveTo>
                <a:lnTo>
                  <a:pt x="169544" y="1270"/>
                </a:lnTo>
              </a:path>
            </a:pathLst>
          </a:custGeom>
          <a:ln w="40639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055871" y="4953000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055871" y="4953000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0" y="48006"/>
                </a:moveTo>
                <a:lnTo>
                  <a:pt x="3786" y="29360"/>
                </a:lnTo>
                <a:lnTo>
                  <a:pt x="14096" y="14096"/>
                </a:lnTo>
                <a:lnTo>
                  <a:pt x="29360" y="3786"/>
                </a:lnTo>
                <a:lnTo>
                  <a:pt x="48005" y="0"/>
                </a:lnTo>
                <a:lnTo>
                  <a:pt x="1591182" y="0"/>
                </a:lnTo>
                <a:lnTo>
                  <a:pt x="1609828" y="3786"/>
                </a:lnTo>
                <a:lnTo>
                  <a:pt x="1625092" y="14096"/>
                </a:lnTo>
                <a:lnTo>
                  <a:pt x="1635402" y="29360"/>
                </a:lnTo>
                <a:lnTo>
                  <a:pt x="1639189" y="48006"/>
                </a:lnTo>
                <a:lnTo>
                  <a:pt x="1639189" y="240029"/>
                </a:lnTo>
                <a:lnTo>
                  <a:pt x="1635402" y="258728"/>
                </a:lnTo>
                <a:lnTo>
                  <a:pt x="1625092" y="273986"/>
                </a:lnTo>
                <a:lnTo>
                  <a:pt x="1609828" y="284267"/>
                </a:lnTo>
                <a:lnTo>
                  <a:pt x="1591182" y="288035"/>
                </a:lnTo>
                <a:lnTo>
                  <a:pt x="48005" y="288035"/>
                </a:lnTo>
                <a:lnTo>
                  <a:pt x="29360" y="284267"/>
                </a:lnTo>
                <a:lnTo>
                  <a:pt x="14097" y="273986"/>
                </a:lnTo>
                <a:lnTo>
                  <a:pt x="3786" y="258728"/>
                </a:lnTo>
                <a:lnTo>
                  <a:pt x="0" y="240029"/>
                </a:lnTo>
                <a:lnTo>
                  <a:pt x="0" y="4800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138928" y="5056632"/>
            <a:ext cx="213360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 txBox="1"/>
          <p:nvPr/>
        </p:nvSpPr>
        <p:spPr>
          <a:xfrm>
            <a:off x="4470952" y="5029200"/>
            <a:ext cx="932053" cy="1833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b="1" spc="1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AD</a:t>
            </a:r>
            <a:r>
              <a:rPr sz="1100" b="1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00" b="1" spc="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00" b="1" spc="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00" b="1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5731805" y="1083711"/>
            <a:ext cx="472356" cy="115529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763386" y="1112900"/>
            <a:ext cx="409575" cy="12065"/>
          </a:xfrm>
          <a:custGeom>
            <a:avLst/>
            <a:gdLst/>
            <a:ahLst/>
            <a:cxnLst/>
            <a:rect l="l" t="t" r="r" b="b"/>
            <a:pathLst>
              <a:path w="409575" h="12065">
                <a:moveTo>
                  <a:pt x="-19050" y="5905"/>
                </a:moveTo>
                <a:lnTo>
                  <a:pt x="428498" y="5905"/>
                </a:lnTo>
              </a:path>
            </a:pathLst>
          </a:custGeom>
          <a:ln w="49911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3966371" y="3694174"/>
            <a:ext cx="1706880" cy="335280"/>
          </a:xfrm>
          <a:custGeom>
            <a:avLst/>
            <a:gdLst/>
            <a:ahLst/>
            <a:cxnLst/>
            <a:rect l="l" t="t" r="r" b="b"/>
            <a:pathLst>
              <a:path w="1706879" h="335279">
                <a:moveTo>
                  <a:pt x="1650619" y="0"/>
                </a:moveTo>
                <a:lnTo>
                  <a:pt x="55880" y="0"/>
                </a:lnTo>
                <a:lnTo>
                  <a:pt x="34129" y="4391"/>
                </a:lnTo>
                <a:lnTo>
                  <a:pt x="16367" y="16367"/>
                </a:lnTo>
                <a:lnTo>
                  <a:pt x="4391" y="34129"/>
                </a:lnTo>
                <a:lnTo>
                  <a:pt x="0" y="55880"/>
                </a:lnTo>
                <a:lnTo>
                  <a:pt x="0" y="279146"/>
                </a:lnTo>
                <a:lnTo>
                  <a:pt x="4391" y="300876"/>
                </a:lnTo>
                <a:lnTo>
                  <a:pt x="16367" y="318595"/>
                </a:lnTo>
                <a:lnTo>
                  <a:pt x="34129" y="330527"/>
                </a:lnTo>
                <a:lnTo>
                  <a:pt x="55880" y="334899"/>
                </a:lnTo>
                <a:lnTo>
                  <a:pt x="1650619" y="334899"/>
                </a:lnTo>
                <a:lnTo>
                  <a:pt x="1672349" y="330527"/>
                </a:lnTo>
                <a:lnTo>
                  <a:pt x="1690068" y="318595"/>
                </a:lnTo>
                <a:lnTo>
                  <a:pt x="1702000" y="300876"/>
                </a:lnTo>
                <a:lnTo>
                  <a:pt x="1706372" y="279146"/>
                </a:lnTo>
                <a:lnTo>
                  <a:pt x="1706372" y="55880"/>
                </a:lnTo>
                <a:lnTo>
                  <a:pt x="1702000" y="34129"/>
                </a:lnTo>
                <a:lnTo>
                  <a:pt x="1690068" y="16367"/>
                </a:lnTo>
                <a:lnTo>
                  <a:pt x="1672349" y="4391"/>
                </a:lnTo>
                <a:lnTo>
                  <a:pt x="16506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3948964" y="3675125"/>
            <a:ext cx="1706880" cy="335280"/>
          </a:xfrm>
          <a:custGeom>
            <a:avLst/>
            <a:gdLst/>
            <a:ahLst/>
            <a:cxnLst/>
            <a:rect l="l" t="t" r="r" b="b"/>
            <a:pathLst>
              <a:path w="1706879" h="335279">
                <a:moveTo>
                  <a:pt x="0" y="55880"/>
                </a:moveTo>
                <a:lnTo>
                  <a:pt x="4391" y="34129"/>
                </a:lnTo>
                <a:lnTo>
                  <a:pt x="16367" y="16367"/>
                </a:lnTo>
                <a:lnTo>
                  <a:pt x="34129" y="4391"/>
                </a:lnTo>
                <a:lnTo>
                  <a:pt x="55880" y="0"/>
                </a:lnTo>
                <a:lnTo>
                  <a:pt x="1650619" y="0"/>
                </a:lnTo>
                <a:lnTo>
                  <a:pt x="1672349" y="4391"/>
                </a:lnTo>
                <a:lnTo>
                  <a:pt x="1690068" y="16367"/>
                </a:lnTo>
                <a:lnTo>
                  <a:pt x="1702000" y="34129"/>
                </a:lnTo>
                <a:lnTo>
                  <a:pt x="1706372" y="55880"/>
                </a:lnTo>
                <a:lnTo>
                  <a:pt x="1706372" y="279146"/>
                </a:lnTo>
                <a:lnTo>
                  <a:pt x="1702000" y="300876"/>
                </a:lnTo>
                <a:lnTo>
                  <a:pt x="1690068" y="318595"/>
                </a:lnTo>
                <a:lnTo>
                  <a:pt x="1672349" y="330527"/>
                </a:lnTo>
                <a:lnTo>
                  <a:pt x="1650619" y="334899"/>
                </a:lnTo>
                <a:lnTo>
                  <a:pt x="55880" y="334899"/>
                </a:lnTo>
                <a:lnTo>
                  <a:pt x="34129" y="330527"/>
                </a:lnTo>
                <a:lnTo>
                  <a:pt x="16367" y="318595"/>
                </a:lnTo>
                <a:lnTo>
                  <a:pt x="4391" y="300876"/>
                </a:lnTo>
                <a:lnTo>
                  <a:pt x="0" y="279146"/>
                </a:lnTo>
                <a:lnTo>
                  <a:pt x="0" y="5588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4971288" y="3895344"/>
            <a:ext cx="213360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 txBox="1"/>
          <p:nvPr/>
        </p:nvSpPr>
        <p:spPr>
          <a:xfrm>
            <a:off x="4495546" y="3713285"/>
            <a:ext cx="65081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BOXEO</a:t>
            </a:r>
            <a:endParaRPr sz="1400" b="1" dirty="0">
              <a:latin typeface="Calibri"/>
              <a:cs typeface="Calibri"/>
            </a:endParaRPr>
          </a:p>
        </p:txBody>
      </p:sp>
      <p:sp>
        <p:nvSpPr>
          <p:cNvPr id="311" name="object 311"/>
          <p:cNvSpPr/>
          <p:nvPr/>
        </p:nvSpPr>
        <p:spPr>
          <a:xfrm>
            <a:off x="1213103" y="435863"/>
            <a:ext cx="3621024" cy="128015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1259636" y="476630"/>
            <a:ext cx="3528695" cy="0"/>
          </a:xfrm>
          <a:custGeom>
            <a:avLst/>
            <a:gdLst/>
            <a:ahLst/>
            <a:cxnLst/>
            <a:rect l="l" t="t" r="r" b="b"/>
            <a:pathLst>
              <a:path w="3528695">
                <a:moveTo>
                  <a:pt x="0" y="0"/>
                </a:moveTo>
                <a:lnTo>
                  <a:pt x="3528390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5894832" y="3505200"/>
            <a:ext cx="286512" cy="131063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5940044" y="3581400"/>
            <a:ext cx="195580" cy="2540"/>
          </a:xfrm>
          <a:custGeom>
            <a:avLst/>
            <a:gdLst/>
            <a:ahLst/>
            <a:cxnLst/>
            <a:rect l="l" t="t" r="r" b="b"/>
            <a:pathLst>
              <a:path w="195579" h="2539">
                <a:moveTo>
                  <a:pt x="-19050" y="1079"/>
                </a:moveTo>
                <a:lnTo>
                  <a:pt x="214629" y="1079"/>
                </a:lnTo>
              </a:path>
            </a:pathLst>
          </a:custGeom>
          <a:ln w="40259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5903976" y="4038600"/>
            <a:ext cx="268224" cy="146304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951473" y="4114800"/>
            <a:ext cx="172720" cy="16510"/>
          </a:xfrm>
          <a:custGeom>
            <a:avLst/>
            <a:gdLst/>
            <a:ahLst/>
            <a:cxnLst/>
            <a:rect l="l" t="t" r="r" b="b"/>
            <a:pathLst>
              <a:path w="172720" h="16510">
                <a:moveTo>
                  <a:pt x="-19050" y="8128"/>
                </a:moveTo>
                <a:lnTo>
                  <a:pt x="191261" y="8128"/>
                </a:lnTo>
              </a:path>
            </a:pathLst>
          </a:custGeom>
          <a:ln w="54356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4162297" y="1496313"/>
            <a:ext cx="1417955" cy="270510"/>
          </a:xfrm>
          <a:custGeom>
            <a:avLst/>
            <a:gdLst/>
            <a:ahLst/>
            <a:cxnLst/>
            <a:rect l="l" t="t" r="r" b="b"/>
            <a:pathLst>
              <a:path w="1417954" h="270510">
                <a:moveTo>
                  <a:pt x="1372742" y="0"/>
                </a:moveTo>
                <a:lnTo>
                  <a:pt x="44957" y="0"/>
                </a:lnTo>
                <a:lnTo>
                  <a:pt x="27431" y="3544"/>
                </a:lnTo>
                <a:lnTo>
                  <a:pt x="13144" y="13208"/>
                </a:lnTo>
                <a:lnTo>
                  <a:pt x="3524" y="27539"/>
                </a:lnTo>
                <a:lnTo>
                  <a:pt x="0" y="45085"/>
                </a:lnTo>
                <a:lnTo>
                  <a:pt x="0" y="225171"/>
                </a:lnTo>
                <a:lnTo>
                  <a:pt x="3524" y="242716"/>
                </a:lnTo>
                <a:lnTo>
                  <a:pt x="13144" y="257048"/>
                </a:lnTo>
                <a:lnTo>
                  <a:pt x="27431" y="266711"/>
                </a:lnTo>
                <a:lnTo>
                  <a:pt x="44957" y="270256"/>
                </a:lnTo>
                <a:lnTo>
                  <a:pt x="1372742" y="270256"/>
                </a:lnTo>
                <a:lnTo>
                  <a:pt x="1390288" y="266711"/>
                </a:lnTo>
                <a:lnTo>
                  <a:pt x="1404619" y="257048"/>
                </a:lnTo>
                <a:lnTo>
                  <a:pt x="1414283" y="242716"/>
                </a:lnTo>
                <a:lnTo>
                  <a:pt x="1417827" y="225171"/>
                </a:lnTo>
                <a:lnTo>
                  <a:pt x="1417827" y="45085"/>
                </a:lnTo>
                <a:lnTo>
                  <a:pt x="1414283" y="27539"/>
                </a:lnTo>
                <a:lnTo>
                  <a:pt x="1404620" y="13208"/>
                </a:lnTo>
                <a:lnTo>
                  <a:pt x="1390288" y="3544"/>
                </a:lnTo>
                <a:lnTo>
                  <a:pt x="137274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4162297" y="1496313"/>
            <a:ext cx="1417955" cy="270510"/>
          </a:xfrm>
          <a:custGeom>
            <a:avLst/>
            <a:gdLst/>
            <a:ahLst/>
            <a:cxnLst/>
            <a:rect l="l" t="t" r="r" b="b"/>
            <a:pathLst>
              <a:path w="1417954" h="270510">
                <a:moveTo>
                  <a:pt x="0" y="45085"/>
                </a:moveTo>
                <a:lnTo>
                  <a:pt x="3524" y="27539"/>
                </a:lnTo>
                <a:lnTo>
                  <a:pt x="13144" y="13208"/>
                </a:lnTo>
                <a:lnTo>
                  <a:pt x="27431" y="3544"/>
                </a:lnTo>
                <a:lnTo>
                  <a:pt x="44957" y="0"/>
                </a:lnTo>
                <a:lnTo>
                  <a:pt x="1372742" y="0"/>
                </a:lnTo>
                <a:lnTo>
                  <a:pt x="1390288" y="3544"/>
                </a:lnTo>
                <a:lnTo>
                  <a:pt x="1404620" y="13208"/>
                </a:lnTo>
                <a:lnTo>
                  <a:pt x="1414283" y="27539"/>
                </a:lnTo>
                <a:lnTo>
                  <a:pt x="1417827" y="45085"/>
                </a:lnTo>
                <a:lnTo>
                  <a:pt x="1417827" y="225171"/>
                </a:lnTo>
                <a:lnTo>
                  <a:pt x="1414283" y="242716"/>
                </a:lnTo>
                <a:lnTo>
                  <a:pt x="1404619" y="257048"/>
                </a:lnTo>
                <a:lnTo>
                  <a:pt x="1390288" y="266711"/>
                </a:lnTo>
                <a:lnTo>
                  <a:pt x="1372742" y="270256"/>
                </a:lnTo>
                <a:lnTo>
                  <a:pt x="44957" y="270256"/>
                </a:lnTo>
                <a:lnTo>
                  <a:pt x="27431" y="266711"/>
                </a:lnTo>
                <a:lnTo>
                  <a:pt x="13144" y="257048"/>
                </a:lnTo>
                <a:lnTo>
                  <a:pt x="3524" y="242716"/>
                </a:lnTo>
                <a:lnTo>
                  <a:pt x="0" y="225171"/>
                </a:lnTo>
                <a:lnTo>
                  <a:pt x="0" y="4508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4242815" y="1511808"/>
            <a:ext cx="1264919" cy="295656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324855" y="1511808"/>
            <a:ext cx="213360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 txBox="1"/>
          <p:nvPr/>
        </p:nvSpPr>
        <p:spPr>
          <a:xfrm>
            <a:off x="4316729" y="1534160"/>
            <a:ext cx="11080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ALTO</a:t>
            </a:r>
            <a:r>
              <a:rPr sz="10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RENDIMIENTO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2" name="object 322"/>
          <p:cNvSpPr/>
          <p:nvPr/>
        </p:nvSpPr>
        <p:spPr>
          <a:xfrm>
            <a:off x="4736591" y="1722120"/>
            <a:ext cx="134112" cy="243839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4799965" y="1744472"/>
            <a:ext cx="6350" cy="151765"/>
          </a:xfrm>
          <a:custGeom>
            <a:avLst/>
            <a:gdLst/>
            <a:ahLst/>
            <a:cxnLst/>
            <a:rect l="l" t="t" r="r" b="b"/>
            <a:pathLst>
              <a:path w="6350" h="151764">
                <a:moveTo>
                  <a:pt x="2921" y="-19050"/>
                </a:moveTo>
                <a:lnTo>
                  <a:pt x="2921" y="170433"/>
                </a:lnTo>
              </a:path>
            </a:pathLst>
          </a:custGeom>
          <a:ln w="43942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6079997" y="914400"/>
            <a:ext cx="1079754" cy="471061"/>
          </a:xfrm>
          <a:custGeom>
            <a:avLst/>
            <a:gdLst/>
            <a:ahLst/>
            <a:cxnLst/>
            <a:rect l="l" t="t" r="r" b="b"/>
            <a:pathLst>
              <a:path w="2018029" h="301625">
                <a:moveTo>
                  <a:pt x="1967229" y="0"/>
                </a:moveTo>
                <a:lnTo>
                  <a:pt x="50164" y="0"/>
                </a:lnTo>
                <a:lnTo>
                  <a:pt x="30646" y="3946"/>
                </a:lnTo>
                <a:lnTo>
                  <a:pt x="14700" y="14716"/>
                </a:lnTo>
                <a:lnTo>
                  <a:pt x="3944" y="30700"/>
                </a:lnTo>
                <a:lnTo>
                  <a:pt x="0" y="50291"/>
                </a:lnTo>
                <a:lnTo>
                  <a:pt x="0" y="251078"/>
                </a:lnTo>
                <a:lnTo>
                  <a:pt x="3944" y="270670"/>
                </a:lnTo>
                <a:lnTo>
                  <a:pt x="14700" y="286654"/>
                </a:lnTo>
                <a:lnTo>
                  <a:pt x="30646" y="297424"/>
                </a:lnTo>
                <a:lnTo>
                  <a:pt x="50164" y="301370"/>
                </a:lnTo>
                <a:lnTo>
                  <a:pt x="1967229" y="301370"/>
                </a:lnTo>
                <a:lnTo>
                  <a:pt x="1986821" y="297424"/>
                </a:lnTo>
                <a:lnTo>
                  <a:pt x="2002805" y="286654"/>
                </a:lnTo>
                <a:lnTo>
                  <a:pt x="2013575" y="270670"/>
                </a:lnTo>
                <a:lnTo>
                  <a:pt x="2017522" y="251078"/>
                </a:lnTo>
                <a:lnTo>
                  <a:pt x="2017522" y="50291"/>
                </a:lnTo>
                <a:lnTo>
                  <a:pt x="2013575" y="30700"/>
                </a:lnTo>
                <a:lnTo>
                  <a:pt x="2002805" y="14716"/>
                </a:lnTo>
                <a:lnTo>
                  <a:pt x="1986821" y="3946"/>
                </a:lnTo>
                <a:lnTo>
                  <a:pt x="196722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7190231" y="1581911"/>
            <a:ext cx="256031" cy="134112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7236332" y="1622297"/>
            <a:ext cx="163195" cy="6985"/>
          </a:xfrm>
          <a:custGeom>
            <a:avLst/>
            <a:gdLst/>
            <a:ahLst/>
            <a:cxnLst/>
            <a:rect l="l" t="t" r="r" b="b"/>
            <a:pathLst>
              <a:path w="163195" h="6985">
                <a:moveTo>
                  <a:pt x="-19050" y="3238"/>
                </a:moveTo>
                <a:lnTo>
                  <a:pt x="182118" y="3238"/>
                </a:lnTo>
              </a:path>
            </a:pathLst>
          </a:custGeom>
          <a:ln w="44576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7386701" y="1465580"/>
            <a:ext cx="1609598" cy="332740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8784335" y="1502663"/>
            <a:ext cx="213359" cy="295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 txBox="1"/>
          <p:nvPr/>
        </p:nvSpPr>
        <p:spPr>
          <a:xfrm>
            <a:off x="7504556" y="1525016"/>
            <a:ext cx="13792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DESARROLLO</a:t>
            </a:r>
            <a:r>
              <a:rPr sz="1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DEPORTIVO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4" name="object 334"/>
          <p:cNvSpPr/>
          <p:nvPr/>
        </p:nvSpPr>
        <p:spPr>
          <a:xfrm>
            <a:off x="6182843" y="2664105"/>
            <a:ext cx="1062252" cy="321310"/>
          </a:xfrm>
          <a:custGeom>
            <a:avLst/>
            <a:gdLst/>
            <a:ahLst/>
            <a:cxnLst/>
            <a:rect l="l" t="t" r="r" b="b"/>
            <a:pathLst>
              <a:path w="1979295" h="321310">
                <a:moveTo>
                  <a:pt x="1925574" y="0"/>
                </a:moveTo>
                <a:lnTo>
                  <a:pt x="53467" y="0"/>
                </a:lnTo>
                <a:lnTo>
                  <a:pt x="32629" y="4210"/>
                </a:lnTo>
                <a:lnTo>
                  <a:pt x="15636" y="15684"/>
                </a:lnTo>
                <a:lnTo>
                  <a:pt x="4192" y="32682"/>
                </a:lnTo>
                <a:lnTo>
                  <a:pt x="0" y="53467"/>
                </a:lnTo>
                <a:lnTo>
                  <a:pt x="0" y="267335"/>
                </a:lnTo>
                <a:lnTo>
                  <a:pt x="4192" y="288172"/>
                </a:lnTo>
                <a:lnTo>
                  <a:pt x="15636" y="305165"/>
                </a:lnTo>
                <a:lnTo>
                  <a:pt x="32629" y="316609"/>
                </a:lnTo>
                <a:lnTo>
                  <a:pt x="53467" y="320801"/>
                </a:lnTo>
                <a:lnTo>
                  <a:pt x="1925574" y="320801"/>
                </a:lnTo>
                <a:lnTo>
                  <a:pt x="1946411" y="316609"/>
                </a:lnTo>
                <a:lnTo>
                  <a:pt x="1963404" y="305165"/>
                </a:lnTo>
                <a:lnTo>
                  <a:pt x="1974848" y="288172"/>
                </a:lnTo>
                <a:lnTo>
                  <a:pt x="1979041" y="267335"/>
                </a:lnTo>
                <a:lnTo>
                  <a:pt x="1979041" y="53467"/>
                </a:lnTo>
                <a:lnTo>
                  <a:pt x="1974848" y="32682"/>
                </a:lnTo>
                <a:lnTo>
                  <a:pt x="1963404" y="15684"/>
                </a:lnTo>
                <a:lnTo>
                  <a:pt x="1946411" y="4210"/>
                </a:lnTo>
                <a:lnTo>
                  <a:pt x="192557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6174715" y="2639796"/>
            <a:ext cx="1070380" cy="321310"/>
          </a:xfrm>
          <a:custGeom>
            <a:avLst/>
            <a:gdLst/>
            <a:ahLst/>
            <a:cxnLst/>
            <a:rect l="l" t="t" r="r" b="b"/>
            <a:pathLst>
              <a:path w="1979295" h="321310">
                <a:moveTo>
                  <a:pt x="0" y="53467"/>
                </a:moveTo>
                <a:lnTo>
                  <a:pt x="4192" y="32682"/>
                </a:lnTo>
                <a:lnTo>
                  <a:pt x="15636" y="15684"/>
                </a:lnTo>
                <a:lnTo>
                  <a:pt x="32629" y="4210"/>
                </a:lnTo>
                <a:lnTo>
                  <a:pt x="53467" y="0"/>
                </a:lnTo>
                <a:lnTo>
                  <a:pt x="1925574" y="0"/>
                </a:lnTo>
                <a:lnTo>
                  <a:pt x="1946411" y="4210"/>
                </a:lnTo>
                <a:lnTo>
                  <a:pt x="1963404" y="15684"/>
                </a:lnTo>
                <a:lnTo>
                  <a:pt x="1974848" y="32682"/>
                </a:lnTo>
                <a:lnTo>
                  <a:pt x="1979041" y="53467"/>
                </a:lnTo>
                <a:lnTo>
                  <a:pt x="1979041" y="267335"/>
                </a:lnTo>
                <a:lnTo>
                  <a:pt x="1974848" y="288172"/>
                </a:lnTo>
                <a:lnTo>
                  <a:pt x="1963404" y="305165"/>
                </a:lnTo>
                <a:lnTo>
                  <a:pt x="1946411" y="316609"/>
                </a:lnTo>
                <a:lnTo>
                  <a:pt x="1925574" y="320801"/>
                </a:lnTo>
                <a:lnTo>
                  <a:pt x="53467" y="320801"/>
                </a:lnTo>
                <a:lnTo>
                  <a:pt x="32629" y="316609"/>
                </a:lnTo>
                <a:lnTo>
                  <a:pt x="15636" y="305165"/>
                </a:lnTo>
                <a:lnTo>
                  <a:pt x="4192" y="288172"/>
                </a:lnTo>
                <a:lnTo>
                  <a:pt x="0" y="267335"/>
                </a:lnTo>
                <a:lnTo>
                  <a:pt x="0" y="534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 txBox="1"/>
          <p:nvPr/>
        </p:nvSpPr>
        <p:spPr>
          <a:xfrm>
            <a:off x="6370397" y="2702268"/>
            <a:ext cx="1085850" cy="1987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5" dirty="0" smtClean="0">
                <a:solidFill>
                  <a:srgbClr val="FFFFFF"/>
                </a:solidFill>
                <a:latin typeface="Calibri"/>
                <a:cs typeface="Calibri"/>
              </a:rPr>
              <a:t>FRONTON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5897879" y="5105400"/>
            <a:ext cx="128015" cy="557784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961696" y="5097021"/>
            <a:ext cx="73471" cy="1157476"/>
          </a:xfrm>
          <a:custGeom>
            <a:avLst/>
            <a:gdLst/>
            <a:ahLst/>
            <a:cxnLst/>
            <a:rect l="l" t="t" r="r" b="b"/>
            <a:pathLst>
              <a:path h="467995">
                <a:moveTo>
                  <a:pt x="0" y="0"/>
                </a:moveTo>
                <a:lnTo>
                  <a:pt x="0" y="467994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210354" y="3055494"/>
            <a:ext cx="1554286" cy="504190"/>
          </a:xfrm>
          <a:custGeom>
            <a:avLst/>
            <a:gdLst/>
            <a:ahLst/>
            <a:cxnLst/>
            <a:rect l="l" t="t" r="r" b="b"/>
            <a:pathLst>
              <a:path w="1521460" h="504189">
                <a:moveTo>
                  <a:pt x="1437322" y="0"/>
                </a:moveTo>
                <a:lnTo>
                  <a:pt x="84010" y="0"/>
                </a:lnTo>
                <a:lnTo>
                  <a:pt x="51306" y="6600"/>
                </a:lnTo>
                <a:lnTo>
                  <a:pt x="24603" y="24606"/>
                </a:lnTo>
                <a:lnTo>
                  <a:pt x="6600" y="51327"/>
                </a:lnTo>
                <a:lnTo>
                  <a:pt x="0" y="84074"/>
                </a:lnTo>
                <a:lnTo>
                  <a:pt x="0" y="419989"/>
                </a:lnTo>
                <a:lnTo>
                  <a:pt x="6600" y="452735"/>
                </a:lnTo>
                <a:lnTo>
                  <a:pt x="24603" y="479456"/>
                </a:lnTo>
                <a:lnTo>
                  <a:pt x="51306" y="497462"/>
                </a:lnTo>
                <a:lnTo>
                  <a:pt x="84010" y="504063"/>
                </a:lnTo>
                <a:lnTo>
                  <a:pt x="1437322" y="504063"/>
                </a:lnTo>
                <a:lnTo>
                  <a:pt x="1470068" y="497462"/>
                </a:lnTo>
                <a:lnTo>
                  <a:pt x="1496790" y="479456"/>
                </a:lnTo>
                <a:lnTo>
                  <a:pt x="1514796" y="452735"/>
                </a:lnTo>
                <a:lnTo>
                  <a:pt x="1521396" y="419989"/>
                </a:lnTo>
                <a:lnTo>
                  <a:pt x="1521396" y="84074"/>
                </a:lnTo>
                <a:lnTo>
                  <a:pt x="1514796" y="51327"/>
                </a:lnTo>
                <a:lnTo>
                  <a:pt x="1496790" y="24606"/>
                </a:lnTo>
                <a:lnTo>
                  <a:pt x="1470068" y="6600"/>
                </a:lnTo>
                <a:lnTo>
                  <a:pt x="143732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224380" y="3047238"/>
            <a:ext cx="1521460" cy="504190"/>
          </a:xfrm>
          <a:custGeom>
            <a:avLst/>
            <a:gdLst/>
            <a:ahLst/>
            <a:cxnLst/>
            <a:rect l="l" t="t" r="r" b="b"/>
            <a:pathLst>
              <a:path w="1521460" h="504189">
                <a:moveTo>
                  <a:pt x="0" y="84074"/>
                </a:moveTo>
                <a:lnTo>
                  <a:pt x="6600" y="51327"/>
                </a:lnTo>
                <a:lnTo>
                  <a:pt x="24603" y="24606"/>
                </a:lnTo>
                <a:lnTo>
                  <a:pt x="51306" y="6600"/>
                </a:lnTo>
                <a:lnTo>
                  <a:pt x="84010" y="0"/>
                </a:lnTo>
                <a:lnTo>
                  <a:pt x="1437322" y="0"/>
                </a:lnTo>
                <a:lnTo>
                  <a:pt x="1470068" y="6600"/>
                </a:lnTo>
                <a:lnTo>
                  <a:pt x="1496790" y="24606"/>
                </a:lnTo>
                <a:lnTo>
                  <a:pt x="1514796" y="51327"/>
                </a:lnTo>
                <a:lnTo>
                  <a:pt x="1521396" y="84074"/>
                </a:lnTo>
                <a:lnTo>
                  <a:pt x="1521396" y="419989"/>
                </a:lnTo>
                <a:lnTo>
                  <a:pt x="1514796" y="452735"/>
                </a:lnTo>
                <a:lnTo>
                  <a:pt x="1496790" y="479456"/>
                </a:lnTo>
                <a:lnTo>
                  <a:pt x="1470068" y="497462"/>
                </a:lnTo>
                <a:lnTo>
                  <a:pt x="1437322" y="504063"/>
                </a:lnTo>
                <a:lnTo>
                  <a:pt x="84010" y="504063"/>
                </a:lnTo>
                <a:lnTo>
                  <a:pt x="51306" y="497462"/>
                </a:lnTo>
                <a:lnTo>
                  <a:pt x="24603" y="479456"/>
                </a:lnTo>
                <a:lnTo>
                  <a:pt x="6600" y="452735"/>
                </a:lnTo>
                <a:lnTo>
                  <a:pt x="0" y="419989"/>
                </a:lnTo>
                <a:lnTo>
                  <a:pt x="0" y="840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 txBox="1"/>
          <p:nvPr/>
        </p:nvSpPr>
        <p:spPr>
          <a:xfrm>
            <a:off x="427511" y="3133852"/>
            <a:ext cx="1164590" cy="3022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RECURSOS </a:t>
            </a:r>
            <a:r>
              <a:rPr sz="900" b="1" spc="5" dirty="0" smtClean="0">
                <a:solidFill>
                  <a:srgbClr val="FFFFFF"/>
                </a:solidFill>
                <a:latin typeface="Calibri"/>
                <a:cs typeface="Calibri"/>
              </a:rPr>
              <a:t>HUMANOS</a:t>
            </a:r>
            <a:r>
              <a:rPr lang="es-MX" sz="9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15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endParaRPr sz="900" dirty="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AUXILIAR</a:t>
            </a:r>
            <a:r>
              <a:rPr sz="9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CONTABLE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48" name="object 348"/>
          <p:cNvSpPr/>
          <p:nvPr/>
        </p:nvSpPr>
        <p:spPr>
          <a:xfrm>
            <a:off x="1012214" y="2771445"/>
            <a:ext cx="45719" cy="268300"/>
          </a:xfrm>
          <a:custGeom>
            <a:avLst/>
            <a:gdLst/>
            <a:ahLst/>
            <a:cxnLst/>
            <a:rect l="l" t="t" r="r" b="b"/>
            <a:pathLst>
              <a:path h="512444">
                <a:moveTo>
                  <a:pt x="0" y="0"/>
                </a:moveTo>
                <a:lnTo>
                  <a:pt x="0" y="512444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418584" y="685800"/>
            <a:ext cx="369443" cy="63623"/>
          </a:xfrm>
          <a:custGeom>
            <a:avLst/>
            <a:gdLst/>
            <a:ahLst/>
            <a:cxnLst/>
            <a:rect l="l" t="t" r="r" b="b"/>
            <a:pathLst>
              <a:path w="409575" h="12065">
                <a:moveTo>
                  <a:pt x="-19050" y="5905"/>
                </a:moveTo>
                <a:lnTo>
                  <a:pt x="428498" y="5905"/>
                </a:lnTo>
              </a:path>
            </a:pathLst>
          </a:custGeom>
          <a:ln w="49911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7415021" y="1852041"/>
            <a:ext cx="1622298" cy="291465"/>
          </a:xfrm>
          <a:custGeom>
            <a:avLst/>
            <a:gdLst/>
            <a:ahLst/>
            <a:cxnLst/>
            <a:rect l="l" t="t" r="r" b="b"/>
            <a:pathLst>
              <a:path w="1440179" h="291464">
                <a:moveTo>
                  <a:pt x="1391538" y="0"/>
                </a:moveTo>
                <a:lnTo>
                  <a:pt x="48513" y="0"/>
                </a:lnTo>
                <a:lnTo>
                  <a:pt x="29628" y="3813"/>
                </a:lnTo>
                <a:lnTo>
                  <a:pt x="14208" y="14224"/>
                </a:lnTo>
                <a:lnTo>
                  <a:pt x="3811" y="29682"/>
                </a:lnTo>
                <a:lnTo>
                  <a:pt x="0" y="48641"/>
                </a:lnTo>
                <a:lnTo>
                  <a:pt x="0" y="242824"/>
                </a:lnTo>
                <a:lnTo>
                  <a:pt x="3811" y="261709"/>
                </a:lnTo>
                <a:lnTo>
                  <a:pt x="14208" y="277129"/>
                </a:lnTo>
                <a:lnTo>
                  <a:pt x="29628" y="287526"/>
                </a:lnTo>
                <a:lnTo>
                  <a:pt x="48513" y="291338"/>
                </a:lnTo>
                <a:lnTo>
                  <a:pt x="1391538" y="291338"/>
                </a:lnTo>
                <a:lnTo>
                  <a:pt x="1410497" y="287526"/>
                </a:lnTo>
                <a:lnTo>
                  <a:pt x="1425955" y="277129"/>
                </a:lnTo>
                <a:lnTo>
                  <a:pt x="1436366" y="261709"/>
                </a:lnTo>
                <a:lnTo>
                  <a:pt x="1440179" y="242824"/>
                </a:lnTo>
                <a:lnTo>
                  <a:pt x="1440179" y="48641"/>
                </a:lnTo>
                <a:lnTo>
                  <a:pt x="1436366" y="29682"/>
                </a:lnTo>
                <a:lnTo>
                  <a:pt x="1425955" y="14224"/>
                </a:lnTo>
                <a:lnTo>
                  <a:pt x="1410497" y="3813"/>
                </a:lnTo>
                <a:lnTo>
                  <a:pt x="139153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7415020" y="1852041"/>
            <a:ext cx="1622299" cy="291465"/>
          </a:xfrm>
          <a:custGeom>
            <a:avLst/>
            <a:gdLst/>
            <a:ahLst/>
            <a:cxnLst/>
            <a:rect l="l" t="t" r="r" b="b"/>
            <a:pathLst>
              <a:path w="1440179" h="291464">
                <a:moveTo>
                  <a:pt x="0" y="48641"/>
                </a:moveTo>
                <a:lnTo>
                  <a:pt x="3811" y="29682"/>
                </a:lnTo>
                <a:lnTo>
                  <a:pt x="14208" y="14224"/>
                </a:lnTo>
                <a:lnTo>
                  <a:pt x="29628" y="3813"/>
                </a:lnTo>
                <a:lnTo>
                  <a:pt x="48513" y="0"/>
                </a:lnTo>
                <a:lnTo>
                  <a:pt x="1391538" y="0"/>
                </a:lnTo>
                <a:lnTo>
                  <a:pt x="1410497" y="3813"/>
                </a:lnTo>
                <a:lnTo>
                  <a:pt x="1425955" y="14224"/>
                </a:lnTo>
                <a:lnTo>
                  <a:pt x="1436366" y="29682"/>
                </a:lnTo>
                <a:lnTo>
                  <a:pt x="1440179" y="48641"/>
                </a:lnTo>
                <a:lnTo>
                  <a:pt x="1440179" y="242824"/>
                </a:lnTo>
                <a:lnTo>
                  <a:pt x="1436366" y="261709"/>
                </a:lnTo>
                <a:lnTo>
                  <a:pt x="1425955" y="277129"/>
                </a:lnTo>
                <a:lnTo>
                  <a:pt x="1410497" y="287526"/>
                </a:lnTo>
                <a:lnTo>
                  <a:pt x="1391538" y="291338"/>
                </a:lnTo>
                <a:lnTo>
                  <a:pt x="48513" y="291338"/>
                </a:lnTo>
                <a:lnTo>
                  <a:pt x="29628" y="287526"/>
                </a:lnTo>
                <a:lnTo>
                  <a:pt x="14208" y="277129"/>
                </a:lnTo>
                <a:lnTo>
                  <a:pt x="3811" y="261709"/>
                </a:lnTo>
                <a:lnTo>
                  <a:pt x="0" y="242824"/>
                </a:lnTo>
                <a:lnTo>
                  <a:pt x="0" y="4864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8065007" y="1786127"/>
            <a:ext cx="167640" cy="2377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7620000" y="1882641"/>
            <a:ext cx="1249679" cy="274320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8595359" y="1898904"/>
            <a:ext cx="198120" cy="27432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8080247" y="2054351"/>
            <a:ext cx="134111" cy="18287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 txBox="1"/>
          <p:nvPr/>
        </p:nvSpPr>
        <p:spPr>
          <a:xfrm>
            <a:off x="7708392" y="1915033"/>
            <a:ext cx="110426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MEDICINA</a:t>
            </a:r>
            <a:r>
              <a:rPr sz="9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DEPORTIVA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58" name="object 358"/>
          <p:cNvSpPr/>
          <p:nvPr/>
        </p:nvSpPr>
        <p:spPr>
          <a:xfrm>
            <a:off x="7001256" y="1947672"/>
            <a:ext cx="460248" cy="137160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7048627" y="1990470"/>
            <a:ext cx="366395" cy="7620"/>
          </a:xfrm>
          <a:custGeom>
            <a:avLst/>
            <a:gdLst/>
            <a:ahLst/>
            <a:cxnLst/>
            <a:rect l="l" t="t" r="r" b="b"/>
            <a:pathLst>
              <a:path w="366395" h="7619">
                <a:moveTo>
                  <a:pt x="-19050" y="3619"/>
                </a:moveTo>
                <a:lnTo>
                  <a:pt x="385444" y="3619"/>
                </a:lnTo>
              </a:path>
            </a:pathLst>
          </a:custGeom>
          <a:ln w="45338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3895978" y="955294"/>
            <a:ext cx="1872614" cy="288290"/>
          </a:xfrm>
          <a:custGeom>
            <a:avLst/>
            <a:gdLst/>
            <a:ahLst/>
            <a:cxnLst/>
            <a:rect l="l" t="t" r="r" b="b"/>
            <a:pathLst>
              <a:path w="1872614" h="288290">
                <a:moveTo>
                  <a:pt x="1824228" y="0"/>
                </a:moveTo>
                <a:lnTo>
                  <a:pt x="48006" y="0"/>
                </a:lnTo>
                <a:lnTo>
                  <a:pt x="29360" y="3768"/>
                </a:lnTo>
                <a:lnTo>
                  <a:pt x="14096" y="14049"/>
                </a:lnTo>
                <a:lnTo>
                  <a:pt x="3786" y="29307"/>
                </a:lnTo>
                <a:lnTo>
                  <a:pt x="0" y="48005"/>
                </a:lnTo>
                <a:lnTo>
                  <a:pt x="0" y="239902"/>
                </a:lnTo>
                <a:lnTo>
                  <a:pt x="3786" y="258601"/>
                </a:lnTo>
                <a:lnTo>
                  <a:pt x="14097" y="273859"/>
                </a:lnTo>
                <a:lnTo>
                  <a:pt x="29360" y="284140"/>
                </a:lnTo>
                <a:lnTo>
                  <a:pt x="48006" y="287908"/>
                </a:lnTo>
                <a:lnTo>
                  <a:pt x="1824228" y="287908"/>
                </a:lnTo>
                <a:lnTo>
                  <a:pt x="1842926" y="284140"/>
                </a:lnTo>
                <a:lnTo>
                  <a:pt x="1858184" y="273859"/>
                </a:lnTo>
                <a:lnTo>
                  <a:pt x="1868465" y="258601"/>
                </a:lnTo>
                <a:lnTo>
                  <a:pt x="1872234" y="239902"/>
                </a:lnTo>
                <a:lnTo>
                  <a:pt x="1872234" y="48005"/>
                </a:lnTo>
                <a:lnTo>
                  <a:pt x="1868465" y="29307"/>
                </a:lnTo>
                <a:lnTo>
                  <a:pt x="1858184" y="14049"/>
                </a:lnTo>
                <a:lnTo>
                  <a:pt x="1842926" y="3768"/>
                </a:lnTo>
                <a:lnTo>
                  <a:pt x="182422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3895978" y="955294"/>
            <a:ext cx="1872614" cy="288290"/>
          </a:xfrm>
          <a:custGeom>
            <a:avLst/>
            <a:gdLst/>
            <a:ahLst/>
            <a:cxnLst/>
            <a:rect l="l" t="t" r="r" b="b"/>
            <a:pathLst>
              <a:path w="1872614" h="288290">
                <a:moveTo>
                  <a:pt x="0" y="48005"/>
                </a:moveTo>
                <a:lnTo>
                  <a:pt x="3786" y="29307"/>
                </a:lnTo>
                <a:lnTo>
                  <a:pt x="14097" y="14049"/>
                </a:lnTo>
                <a:lnTo>
                  <a:pt x="29360" y="3768"/>
                </a:lnTo>
                <a:lnTo>
                  <a:pt x="48006" y="0"/>
                </a:lnTo>
                <a:lnTo>
                  <a:pt x="1824228" y="0"/>
                </a:lnTo>
                <a:lnTo>
                  <a:pt x="1842926" y="3768"/>
                </a:lnTo>
                <a:lnTo>
                  <a:pt x="1858184" y="14049"/>
                </a:lnTo>
                <a:lnTo>
                  <a:pt x="1868465" y="29307"/>
                </a:lnTo>
                <a:lnTo>
                  <a:pt x="1872234" y="48005"/>
                </a:lnTo>
                <a:lnTo>
                  <a:pt x="1872234" y="239902"/>
                </a:lnTo>
                <a:lnTo>
                  <a:pt x="1868465" y="258601"/>
                </a:lnTo>
                <a:lnTo>
                  <a:pt x="1858184" y="273859"/>
                </a:lnTo>
                <a:lnTo>
                  <a:pt x="1842926" y="284140"/>
                </a:lnTo>
                <a:lnTo>
                  <a:pt x="1824228" y="287908"/>
                </a:lnTo>
                <a:lnTo>
                  <a:pt x="48006" y="287908"/>
                </a:lnTo>
                <a:lnTo>
                  <a:pt x="29360" y="284140"/>
                </a:lnTo>
                <a:lnTo>
                  <a:pt x="14097" y="273859"/>
                </a:lnTo>
                <a:lnTo>
                  <a:pt x="3786" y="258601"/>
                </a:lnTo>
                <a:lnTo>
                  <a:pt x="0" y="239902"/>
                </a:lnTo>
                <a:lnTo>
                  <a:pt x="0" y="4800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4014215" y="978408"/>
            <a:ext cx="1648967" cy="295656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5480303" y="978408"/>
            <a:ext cx="213360" cy="295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 txBox="1"/>
          <p:nvPr/>
        </p:nvSpPr>
        <p:spPr>
          <a:xfrm>
            <a:off x="4088129" y="1001649"/>
            <a:ext cx="1492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COORDINADOR</a:t>
            </a:r>
            <a:r>
              <a:rPr sz="1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OLIMPIADA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365" name="object 347"/>
          <p:cNvSpPr/>
          <p:nvPr/>
        </p:nvSpPr>
        <p:spPr>
          <a:xfrm>
            <a:off x="8305927" y="2131827"/>
            <a:ext cx="48259" cy="28409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236"/>
          <p:cNvSpPr/>
          <p:nvPr/>
        </p:nvSpPr>
        <p:spPr>
          <a:xfrm>
            <a:off x="7585329" y="2269737"/>
            <a:ext cx="1515174" cy="702063"/>
          </a:xfrm>
          <a:custGeom>
            <a:avLst/>
            <a:gdLst/>
            <a:ahLst/>
            <a:cxnLst/>
            <a:rect l="l" t="t" r="r" b="b"/>
            <a:pathLst>
              <a:path w="1780539" h="375285">
                <a:moveTo>
                  <a:pt x="1717548" y="0"/>
                </a:moveTo>
                <a:lnTo>
                  <a:pt x="62611" y="0"/>
                </a:lnTo>
                <a:lnTo>
                  <a:pt x="38254" y="4905"/>
                </a:lnTo>
                <a:lnTo>
                  <a:pt x="18351" y="18287"/>
                </a:lnTo>
                <a:lnTo>
                  <a:pt x="4925" y="38147"/>
                </a:lnTo>
                <a:lnTo>
                  <a:pt x="0" y="62483"/>
                </a:lnTo>
                <a:lnTo>
                  <a:pt x="0" y="312546"/>
                </a:lnTo>
                <a:lnTo>
                  <a:pt x="4925" y="336903"/>
                </a:lnTo>
                <a:lnTo>
                  <a:pt x="18351" y="356806"/>
                </a:lnTo>
                <a:lnTo>
                  <a:pt x="38254" y="370232"/>
                </a:lnTo>
                <a:lnTo>
                  <a:pt x="62611" y="375157"/>
                </a:lnTo>
                <a:lnTo>
                  <a:pt x="1717548" y="375157"/>
                </a:lnTo>
                <a:lnTo>
                  <a:pt x="1741884" y="370232"/>
                </a:lnTo>
                <a:lnTo>
                  <a:pt x="1761744" y="356806"/>
                </a:lnTo>
                <a:lnTo>
                  <a:pt x="1775126" y="336903"/>
                </a:lnTo>
                <a:lnTo>
                  <a:pt x="1780032" y="312546"/>
                </a:lnTo>
                <a:lnTo>
                  <a:pt x="1780032" y="62483"/>
                </a:lnTo>
                <a:lnTo>
                  <a:pt x="1775126" y="38147"/>
                </a:lnTo>
                <a:lnTo>
                  <a:pt x="1761744" y="18287"/>
                </a:lnTo>
                <a:lnTo>
                  <a:pt x="1741884" y="4905"/>
                </a:lnTo>
                <a:lnTo>
                  <a:pt x="171754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2000" dirty="0"/>
              <a:t> </a:t>
            </a:r>
            <a:r>
              <a:rPr lang="es-MX" sz="2000" dirty="0" smtClean="0"/>
              <a:t>      </a:t>
            </a:r>
            <a:r>
              <a:rPr lang="es-MX" sz="1400" dirty="0" smtClean="0"/>
              <a:t>NUTRIOLOGO</a:t>
            </a:r>
          </a:p>
          <a:p>
            <a:r>
              <a:rPr lang="es-MX" sz="1200" b="1" dirty="0" smtClean="0"/>
              <a:t>           FISIOTERAPEUTA</a:t>
            </a:r>
          </a:p>
          <a:p>
            <a:r>
              <a:rPr lang="es-MX" sz="1200" b="1" dirty="0" smtClean="0"/>
              <a:t>              PSICOLOGO</a:t>
            </a:r>
            <a:endParaRPr sz="1200" b="1" dirty="0"/>
          </a:p>
        </p:txBody>
      </p:sp>
      <p:sp>
        <p:nvSpPr>
          <p:cNvPr id="367" name="object 341"/>
          <p:cNvSpPr/>
          <p:nvPr/>
        </p:nvSpPr>
        <p:spPr>
          <a:xfrm>
            <a:off x="196716" y="3963202"/>
            <a:ext cx="1516792" cy="431295"/>
          </a:xfrm>
          <a:custGeom>
            <a:avLst/>
            <a:gdLst/>
            <a:ahLst/>
            <a:cxnLst/>
            <a:rect l="l" t="t" r="r" b="b"/>
            <a:pathLst>
              <a:path w="1521460" h="504189">
                <a:moveTo>
                  <a:pt x="1437322" y="0"/>
                </a:moveTo>
                <a:lnTo>
                  <a:pt x="84010" y="0"/>
                </a:lnTo>
                <a:lnTo>
                  <a:pt x="51306" y="6600"/>
                </a:lnTo>
                <a:lnTo>
                  <a:pt x="24603" y="24606"/>
                </a:lnTo>
                <a:lnTo>
                  <a:pt x="6600" y="51327"/>
                </a:lnTo>
                <a:lnTo>
                  <a:pt x="0" y="84074"/>
                </a:lnTo>
                <a:lnTo>
                  <a:pt x="0" y="419989"/>
                </a:lnTo>
                <a:lnTo>
                  <a:pt x="6600" y="452735"/>
                </a:lnTo>
                <a:lnTo>
                  <a:pt x="24603" y="479456"/>
                </a:lnTo>
                <a:lnTo>
                  <a:pt x="51306" y="497462"/>
                </a:lnTo>
                <a:lnTo>
                  <a:pt x="84010" y="504063"/>
                </a:lnTo>
                <a:lnTo>
                  <a:pt x="1437322" y="504063"/>
                </a:lnTo>
                <a:lnTo>
                  <a:pt x="1470068" y="497462"/>
                </a:lnTo>
                <a:lnTo>
                  <a:pt x="1496790" y="479456"/>
                </a:lnTo>
                <a:lnTo>
                  <a:pt x="1514796" y="452735"/>
                </a:lnTo>
                <a:lnTo>
                  <a:pt x="1521396" y="419989"/>
                </a:lnTo>
                <a:lnTo>
                  <a:pt x="1521396" y="84074"/>
                </a:lnTo>
                <a:lnTo>
                  <a:pt x="1514796" y="51327"/>
                </a:lnTo>
                <a:lnTo>
                  <a:pt x="1496790" y="24606"/>
                </a:lnTo>
                <a:lnTo>
                  <a:pt x="1470068" y="6600"/>
                </a:lnTo>
                <a:lnTo>
                  <a:pt x="143732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200" dirty="0" smtClean="0">
                <a:solidFill>
                  <a:schemeClr val="bg1"/>
                </a:solidFill>
              </a:rPr>
              <a:t>         </a:t>
            </a:r>
            <a:r>
              <a:rPr lang="es-MX" sz="1200" dirty="0" smtClean="0"/>
              <a:t>ACCESO A LA</a:t>
            </a:r>
          </a:p>
          <a:p>
            <a:r>
              <a:rPr lang="es-MX" sz="1200" dirty="0"/>
              <a:t> </a:t>
            </a:r>
            <a:r>
              <a:rPr lang="es-MX" sz="1200" dirty="0" smtClean="0"/>
              <a:t>        INFORMACION</a:t>
            </a:r>
            <a:endParaRPr sz="1200" dirty="0"/>
          </a:p>
        </p:txBody>
      </p:sp>
      <p:sp>
        <p:nvSpPr>
          <p:cNvPr id="368" name="object 250"/>
          <p:cNvSpPr/>
          <p:nvPr/>
        </p:nvSpPr>
        <p:spPr>
          <a:xfrm rot="16200000" flipV="1">
            <a:off x="1022090" y="4417155"/>
            <a:ext cx="150885" cy="85598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299"/>
          <p:cNvSpPr/>
          <p:nvPr/>
        </p:nvSpPr>
        <p:spPr>
          <a:xfrm>
            <a:off x="511703" y="5027279"/>
            <a:ext cx="1144146" cy="376823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200" dirty="0" smtClean="0">
                <a:solidFill>
                  <a:schemeClr val="bg1"/>
                </a:solidFill>
              </a:rPr>
              <a:t>   </a:t>
            </a:r>
            <a:r>
              <a:rPr lang="es-MX" sz="1200" dirty="0" smtClean="0"/>
              <a:t>AUXILIAR DE     </a:t>
            </a:r>
          </a:p>
          <a:p>
            <a:r>
              <a:rPr lang="es-MX" sz="1200" dirty="0" smtClean="0"/>
              <a:t>   INTENDENCIA</a:t>
            </a:r>
            <a:endParaRPr sz="1200" dirty="0"/>
          </a:p>
        </p:txBody>
      </p:sp>
      <p:sp>
        <p:nvSpPr>
          <p:cNvPr id="372" name="object 250"/>
          <p:cNvSpPr/>
          <p:nvPr/>
        </p:nvSpPr>
        <p:spPr>
          <a:xfrm rot="16200000" flipV="1">
            <a:off x="999222" y="4893729"/>
            <a:ext cx="181996" cy="69747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263"/>
          <p:cNvSpPr/>
          <p:nvPr/>
        </p:nvSpPr>
        <p:spPr>
          <a:xfrm>
            <a:off x="4018718" y="4542807"/>
            <a:ext cx="1728470" cy="276987"/>
          </a:xfrm>
          <a:custGeom>
            <a:avLst/>
            <a:gdLst/>
            <a:ahLst/>
            <a:cxnLst/>
            <a:rect l="l" t="t" r="r" b="b"/>
            <a:pathLst>
              <a:path w="1728470" h="360045">
                <a:moveTo>
                  <a:pt x="1668272" y="0"/>
                </a:moveTo>
                <a:lnTo>
                  <a:pt x="60071" y="0"/>
                </a:lnTo>
                <a:lnTo>
                  <a:pt x="36701" y="4704"/>
                </a:lnTo>
                <a:lnTo>
                  <a:pt x="17605" y="17541"/>
                </a:lnTo>
                <a:lnTo>
                  <a:pt x="4724" y="36593"/>
                </a:lnTo>
                <a:lnTo>
                  <a:pt x="0" y="59943"/>
                </a:lnTo>
                <a:lnTo>
                  <a:pt x="0" y="299974"/>
                </a:lnTo>
                <a:lnTo>
                  <a:pt x="4724" y="323343"/>
                </a:lnTo>
                <a:lnTo>
                  <a:pt x="17605" y="342439"/>
                </a:lnTo>
                <a:lnTo>
                  <a:pt x="36701" y="355320"/>
                </a:lnTo>
                <a:lnTo>
                  <a:pt x="60071" y="360044"/>
                </a:lnTo>
                <a:lnTo>
                  <a:pt x="1668272" y="360044"/>
                </a:lnTo>
                <a:lnTo>
                  <a:pt x="1691622" y="355320"/>
                </a:lnTo>
                <a:lnTo>
                  <a:pt x="1710674" y="342439"/>
                </a:lnTo>
                <a:lnTo>
                  <a:pt x="1723511" y="323343"/>
                </a:lnTo>
                <a:lnTo>
                  <a:pt x="1728215" y="299974"/>
                </a:lnTo>
                <a:lnTo>
                  <a:pt x="1728215" y="59943"/>
                </a:lnTo>
                <a:lnTo>
                  <a:pt x="1723511" y="36593"/>
                </a:lnTo>
                <a:lnTo>
                  <a:pt x="1710674" y="17541"/>
                </a:lnTo>
                <a:lnTo>
                  <a:pt x="1691622" y="4704"/>
                </a:lnTo>
                <a:lnTo>
                  <a:pt x="166827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400" dirty="0" smtClean="0">
                <a:solidFill>
                  <a:schemeClr val="bg1"/>
                </a:solidFill>
              </a:rPr>
              <a:t>      </a:t>
            </a:r>
            <a:r>
              <a:rPr lang="es-MX" sz="1200" b="1" dirty="0" smtClean="0"/>
              <a:t>AGUAS ABIERTAS</a:t>
            </a:r>
            <a:endParaRPr sz="1400" b="1" dirty="0"/>
          </a:p>
        </p:txBody>
      </p:sp>
      <p:sp>
        <p:nvSpPr>
          <p:cNvPr id="374" name="object 264"/>
          <p:cNvSpPr/>
          <p:nvPr/>
        </p:nvSpPr>
        <p:spPr>
          <a:xfrm>
            <a:off x="4003478" y="4534386"/>
            <a:ext cx="1728470" cy="274598"/>
          </a:xfrm>
          <a:custGeom>
            <a:avLst/>
            <a:gdLst/>
            <a:ahLst/>
            <a:cxnLst/>
            <a:rect l="l" t="t" r="r" b="b"/>
            <a:pathLst>
              <a:path w="1728470" h="360045">
                <a:moveTo>
                  <a:pt x="0" y="59943"/>
                </a:moveTo>
                <a:lnTo>
                  <a:pt x="4724" y="36593"/>
                </a:lnTo>
                <a:lnTo>
                  <a:pt x="17605" y="17541"/>
                </a:lnTo>
                <a:lnTo>
                  <a:pt x="36701" y="4704"/>
                </a:lnTo>
                <a:lnTo>
                  <a:pt x="60071" y="0"/>
                </a:lnTo>
                <a:lnTo>
                  <a:pt x="1668272" y="0"/>
                </a:lnTo>
                <a:lnTo>
                  <a:pt x="1691622" y="4704"/>
                </a:lnTo>
                <a:lnTo>
                  <a:pt x="1710674" y="17541"/>
                </a:lnTo>
                <a:lnTo>
                  <a:pt x="1723511" y="36593"/>
                </a:lnTo>
                <a:lnTo>
                  <a:pt x="1728215" y="59943"/>
                </a:lnTo>
                <a:lnTo>
                  <a:pt x="1728215" y="299974"/>
                </a:lnTo>
                <a:lnTo>
                  <a:pt x="1723511" y="323343"/>
                </a:lnTo>
                <a:lnTo>
                  <a:pt x="1710674" y="342439"/>
                </a:lnTo>
                <a:lnTo>
                  <a:pt x="1691622" y="355320"/>
                </a:lnTo>
                <a:lnTo>
                  <a:pt x="1668272" y="360044"/>
                </a:lnTo>
                <a:lnTo>
                  <a:pt x="60071" y="360044"/>
                </a:lnTo>
                <a:lnTo>
                  <a:pt x="36701" y="355320"/>
                </a:lnTo>
                <a:lnTo>
                  <a:pt x="17605" y="342439"/>
                </a:lnTo>
                <a:lnTo>
                  <a:pt x="4724" y="323343"/>
                </a:lnTo>
                <a:lnTo>
                  <a:pt x="0" y="299974"/>
                </a:lnTo>
                <a:lnTo>
                  <a:pt x="0" y="5994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264"/>
          <p:cNvSpPr/>
          <p:nvPr/>
        </p:nvSpPr>
        <p:spPr>
          <a:xfrm>
            <a:off x="5077968" y="6264404"/>
            <a:ext cx="2305186" cy="404889"/>
          </a:xfrm>
          <a:custGeom>
            <a:avLst/>
            <a:gdLst/>
            <a:ahLst/>
            <a:cxnLst/>
            <a:rect l="l" t="t" r="r" b="b"/>
            <a:pathLst>
              <a:path w="1728470" h="360045">
                <a:moveTo>
                  <a:pt x="0" y="59943"/>
                </a:moveTo>
                <a:lnTo>
                  <a:pt x="4724" y="36593"/>
                </a:lnTo>
                <a:lnTo>
                  <a:pt x="17605" y="17541"/>
                </a:lnTo>
                <a:lnTo>
                  <a:pt x="36701" y="4704"/>
                </a:lnTo>
                <a:lnTo>
                  <a:pt x="60071" y="0"/>
                </a:lnTo>
                <a:lnTo>
                  <a:pt x="1668272" y="0"/>
                </a:lnTo>
                <a:lnTo>
                  <a:pt x="1691622" y="4704"/>
                </a:lnTo>
                <a:lnTo>
                  <a:pt x="1710674" y="17541"/>
                </a:lnTo>
                <a:lnTo>
                  <a:pt x="1723511" y="36593"/>
                </a:lnTo>
                <a:lnTo>
                  <a:pt x="1728215" y="59943"/>
                </a:lnTo>
                <a:lnTo>
                  <a:pt x="1728215" y="299974"/>
                </a:lnTo>
                <a:lnTo>
                  <a:pt x="1723511" y="323343"/>
                </a:lnTo>
                <a:lnTo>
                  <a:pt x="1710674" y="342439"/>
                </a:lnTo>
                <a:lnTo>
                  <a:pt x="1691622" y="355320"/>
                </a:lnTo>
                <a:lnTo>
                  <a:pt x="1668272" y="360044"/>
                </a:lnTo>
                <a:lnTo>
                  <a:pt x="60071" y="360044"/>
                </a:lnTo>
                <a:lnTo>
                  <a:pt x="36701" y="355320"/>
                </a:lnTo>
                <a:lnTo>
                  <a:pt x="17605" y="342439"/>
                </a:lnTo>
                <a:lnTo>
                  <a:pt x="4724" y="323343"/>
                </a:lnTo>
                <a:lnTo>
                  <a:pt x="0" y="299974"/>
                </a:lnTo>
                <a:lnTo>
                  <a:pt x="0" y="5994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264"/>
          <p:cNvSpPr/>
          <p:nvPr/>
        </p:nvSpPr>
        <p:spPr>
          <a:xfrm>
            <a:off x="422575" y="6085021"/>
            <a:ext cx="1283794" cy="239579"/>
          </a:xfrm>
          <a:custGeom>
            <a:avLst/>
            <a:gdLst/>
            <a:ahLst/>
            <a:cxnLst/>
            <a:rect l="l" t="t" r="r" b="b"/>
            <a:pathLst>
              <a:path w="1728470" h="360045">
                <a:moveTo>
                  <a:pt x="0" y="59943"/>
                </a:moveTo>
                <a:lnTo>
                  <a:pt x="4724" y="36593"/>
                </a:lnTo>
                <a:lnTo>
                  <a:pt x="17605" y="17541"/>
                </a:lnTo>
                <a:lnTo>
                  <a:pt x="36701" y="4704"/>
                </a:lnTo>
                <a:lnTo>
                  <a:pt x="60071" y="0"/>
                </a:lnTo>
                <a:lnTo>
                  <a:pt x="1668272" y="0"/>
                </a:lnTo>
                <a:lnTo>
                  <a:pt x="1691622" y="4704"/>
                </a:lnTo>
                <a:lnTo>
                  <a:pt x="1710674" y="17541"/>
                </a:lnTo>
                <a:lnTo>
                  <a:pt x="1723511" y="36593"/>
                </a:lnTo>
                <a:lnTo>
                  <a:pt x="1728215" y="59943"/>
                </a:lnTo>
                <a:lnTo>
                  <a:pt x="1728215" y="299974"/>
                </a:lnTo>
                <a:lnTo>
                  <a:pt x="1723511" y="323343"/>
                </a:lnTo>
                <a:lnTo>
                  <a:pt x="1710674" y="342439"/>
                </a:lnTo>
                <a:lnTo>
                  <a:pt x="1691622" y="355320"/>
                </a:lnTo>
                <a:lnTo>
                  <a:pt x="1668272" y="360044"/>
                </a:lnTo>
                <a:lnTo>
                  <a:pt x="60071" y="360044"/>
                </a:lnTo>
                <a:lnTo>
                  <a:pt x="36701" y="355320"/>
                </a:lnTo>
                <a:lnTo>
                  <a:pt x="17605" y="342439"/>
                </a:lnTo>
                <a:lnTo>
                  <a:pt x="4724" y="323343"/>
                </a:lnTo>
                <a:lnTo>
                  <a:pt x="0" y="299974"/>
                </a:lnTo>
                <a:lnTo>
                  <a:pt x="0" y="5994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270"/>
          <p:cNvSpPr/>
          <p:nvPr/>
        </p:nvSpPr>
        <p:spPr>
          <a:xfrm>
            <a:off x="6189148" y="5982966"/>
            <a:ext cx="1584325" cy="218749"/>
          </a:xfrm>
          <a:custGeom>
            <a:avLst/>
            <a:gdLst/>
            <a:ahLst/>
            <a:cxnLst/>
            <a:rect l="l" t="t" r="r" b="b"/>
            <a:pathLst>
              <a:path w="1584325" h="288925">
                <a:moveTo>
                  <a:pt x="1536191" y="0"/>
                </a:moveTo>
                <a:lnTo>
                  <a:pt x="48132" y="0"/>
                </a:lnTo>
                <a:lnTo>
                  <a:pt x="29414" y="3776"/>
                </a:lnTo>
                <a:lnTo>
                  <a:pt x="14112" y="14074"/>
                </a:lnTo>
                <a:lnTo>
                  <a:pt x="3788" y="29350"/>
                </a:lnTo>
                <a:lnTo>
                  <a:pt x="0" y="48056"/>
                </a:lnTo>
                <a:lnTo>
                  <a:pt x="0" y="240309"/>
                </a:lnTo>
                <a:lnTo>
                  <a:pt x="3788" y="259018"/>
                </a:lnTo>
                <a:lnTo>
                  <a:pt x="14112" y="274297"/>
                </a:lnTo>
                <a:lnTo>
                  <a:pt x="29414" y="284600"/>
                </a:lnTo>
                <a:lnTo>
                  <a:pt x="48132" y="288378"/>
                </a:lnTo>
                <a:lnTo>
                  <a:pt x="1536191" y="288378"/>
                </a:lnTo>
                <a:lnTo>
                  <a:pt x="1554890" y="284600"/>
                </a:lnTo>
                <a:lnTo>
                  <a:pt x="1570148" y="274297"/>
                </a:lnTo>
                <a:lnTo>
                  <a:pt x="1580429" y="259018"/>
                </a:lnTo>
                <a:lnTo>
                  <a:pt x="1584198" y="240309"/>
                </a:lnTo>
                <a:lnTo>
                  <a:pt x="1584198" y="48056"/>
                </a:lnTo>
                <a:lnTo>
                  <a:pt x="1580429" y="29350"/>
                </a:lnTo>
                <a:lnTo>
                  <a:pt x="1570148" y="14074"/>
                </a:lnTo>
                <a:lnTo>
                  <a:pt x="1554890" y="3776"/>
                </a:lnTo>
                <a:lnTo>
                  <a:pt x="153619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es-MX" sz="1200" b="1" spc="-10" dirty="0">
                <a:cs typeface="Calibri"/>
              </a:rPr>
              <a:t>DEPORTE</a:t>
            </a:r>
            <a:r>
              <a:rPr lang="es-MX" sz="1200" b="1" spc="-45" dirty="0">
                <a:cs typeface="Calibri"/>
              </a:rPr>
              <a:t> </a:t>
            </a:r>
            <a:r>
              <a:rPr lang="es-MX" sz="1200" b="1" spc="-5" dirty="0">
                <a:cs typeface="Calibri"/>
              </a:rPr>
              <a:t>ADAPTADO</a:t>
            </a:r>
            <a:endParaRPr lang="es-MX" sz="1200" dirty="0">
              <a:cs typeface="Calibri"/>
            </a:endParaRPr>
          </a:p>
        </p:txBody>
      </p:sp>
      <p:sp>
        <p:nvSpPr>
          <p:cNvPr id="379" name="object 251"/>
          <p:cNvSpPr/>
          <p:nvPr/>
        </p:nvSpPr>
        <p:spPr>
          <a:xfrm>
            <a:off x="5939534" y="6050281"/>
            <a:ext cx="275464" cy="4571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249"/>
          <p:cNvSpPr/>
          <p:nvPr/>
        </p:nvSpPr>
        <p:spPr>
          <a:xfrm>
            <a:off x="5708903" y="5476721"/>
            <a:ext cx="280543" cy="4571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249"/>
          <p:cNvSpPr/>
          <p:nvPr/>
        </p:nvSpPr>
        <p:spPr>
          <a:xfrm>
            <a:off x="5686931" y="5888584"/>
            <a:ext cx="307848" cy="4571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249"/>
          <p:cNvSpPr/>
          <p:nvPr/>
        </p:nvSpPr>
        <p:spPr>
          <a:xfrm>
            <a:off x="5953654" y="5022226"/>
            <a:ext cx="307848" cy="4636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249"/>
          <p:cNvSpPr/>
          <p:nvPr/>
        </p:nvSpPr>
        <p:spPr>
          <a:xfrm>
            <a:off x="5946266" y="5334000"/>
            <a:ext cx="382398" cy="4571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249"/>
          <p:cNvSpPr/>
          <p:nvPr/>
        </p:nvSpPr>
        <p:spPr>
          <a:xfrm>
            <a:off x="5943600" y="5669281"/>
            <a:ext cx="446342" cy="4571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299"/>
          <p:cNvSpPr/>
          <p:nvPr/>
        </p:nvSpPr>
        <p:spPr>
          <a:xfrm>
            <a:off x="6271348" y="4892976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dirty="0" smtClean="0"/>
              <a:t>         </a:t>
            </a:r>
            <a:r>
              <a:rPr lang="es-MX" sz="1600" b="1" dirty="0" smtClean="0"/>
              <a:t>TENIS</a:t>
            </a:r>
            <a:endParaRPr sz="1600" b="1" dirty="0"/>
          </a:p>
        </p:txBody>
      </p:sp>
      <p:sp>
        <p:nvSpPr>
          <p:cNvPr id="386" name="object 299"/>
          <p:cNvSpPr/>
          <p:nvPr/>
        </p:nvSpPr>
        <p:spPr>
          <a:xfrm>
            <a:off x="6317996" y="5226096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dirty="0" smtClean="0">
                <a:solidFill>
                  <a:schemeClr val="bg1"/>
                </a:solidFill>
              </a:rPr>
              <a:t>     </a:t>
            </a:r>
            <a:r>
              <a:rPr lang="es-MX" sz="1600" b="1" dirty="0" smtClean="0"/>
              <a:t>CICLISMO</a:t>
            </a:r>
            <a:endParaRPr sz="1600" b="1" dirty="0"/>
          </a:p>
        </p:txBody>
      </p:sp>
      <p:sp>
        <p:nvSpPr>
          <p:cNvPr id="387" name="object 299"/>
          <p:cNvSpPr/>
          <p:nvPr/>
        </p:nvSpPr>
        <p:spPr>
          <a:xfrm>
            <a:off x="6310109" y="5579110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dirty="0" smtClean="0"/>
              <a:t>     </a:t>
            </a:r>
            <a:r>
              <a:rPr lang="es-MX" sz="1600" dirty="0" smtClean="0"/>
              <a:t>HANDBALL</a:t>
            </a:r>
            <a:endParaRPr sz="1600" dirty="0"/>
          </a:p>
        </p:txBody>
      </p:sp>
      <p:sp>
        <p:nvSpPr>
          <p:cNvPr id="388" name="object 250"/>
          <p:cNvSpPr/>
          <p:nvPr/>
        </p:nvSpPr>
        <p:spPr>
          <a:xfrm>
            <a:off x="5732588" y="4644244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38100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299"/>
          <p:cNvSpPr/>
          <p:nvPr/>
        </p:nvSpPr>
        <p:spPr>
          <a:xfrm>
            <a:off x="4084241" y="5364499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400" b="1" dirty="0" smtClean="0">
                <a:solidFill>
                  <a:schemeClr val="bg1"/>
                </a:solidFill>
              </a:rPr>
              <a:t>    </a:t>
            </a:r>
            <a:r>
              <a:rPr lang="es-MX" sz="1400" b="1" dirty="0" smtClean="0"/>
              <a:t>VOLEIBOL PLAYA</a:t>
            </a:r>
            <a:endParaRPr sz="1400" b="1" dirty="0"/>
          </a:p>
        </p:txBody>
      </p:sp>
      <p:sp>
        <p:nvSpPr>
          <p:cNvPr id="390" name="object 299"/>
          <p:cNvSpPr/>
          <p:nvPr/>
        </p:nvSpPr>
        <p:spPr>
          <a:xfrm>
            <a:off x="4043148" y="5768712"/>
            <a:ext cx="1639570" cy="412996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1591182" y="0"/>
                </a:moveTo>
                <a:lnTo>
                  <a:pt x="48005" y="0"/>
                </a:lnTo>
                <a:lnTo>
                  <a:pt x="29360" y="3786"/>
                </a:lnTo>
                <a:lnTo>
                  <a:pt x="14096" y="14096"/>
                </a:lnTo>
                <a:lnTo>
                  <a:pt x="3786" y="29360"/>
                </a:lnTo>
                <a:lnTo>
                  <a:pt x="0" y="48006"/>
                </a:lnTo>
                <a:lnTo>
                  <a:pt x="0" y="240029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5" y="288035"/>
                </a:lnTo>
                <a:lnTo>
                  <a:pt x="1591182" y="288035"/>
                </a:lnTo>
                <a:lnTo>
                  <a:pt x="1609828" y="284267"/>
                </a:lnTo>
                <a:lnTo>
                  <a:pt x="1625092" y="273986"/>
                </a:lnTo>
                <a:lnTo>
                  <a:pt x="1635402" y="258728"/>
                </a:lnTo>
                <a:lnTo>
                  <a:pt x="1639189" y="240029"/>
                </a:lnTo>
                <a:lnTo>
                  <a:pt x="1639189" y="48006"/>
                </a:lnTo>
                <a:lnTo>
                  <a:pt x="1635402" y="29360"/>
                </a:lnTo>
                <a:lnTo>
                  <a:pt x="1625092" y="14096"/>
                </a:lnTo>
                <a:lnTo>
                  <a:pt x="1609828" y="3786"/>
                </a:lnTo>
                <a:lnTo>
                  <a:pt x="159118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MX" sz="1200" dirty="0" smtClean="0">
                <a:solidFill>
                  <a:schemeClr val="bg1"/>
                </a:solidFill>
              </a:rPr>
              <a:t> </a:t>
            </a:r>
            <a:r>
              <a:rPr lang="es-MX" sz="1200" b="1" dirty="0" smtClean="0"/>
              <a:t>ENCARGADOS UNIDADES</a:t>
            </a:r>
          </a:p>
          <a:p>
            <a:r>
              <a:rPr lang="es-MX" sz="1200" b="1" dirty="0"/>
              <a:t> </a:t>
            </a:r>
            <a:r>
              <a:rPr lang="es-MX" sz="1200" b="1" dirty="0" smtClean="0"/>
              <a:t>          DEPORTIVOS          </a:t>
            </a:r>
            <a:endParaRPr sz="1200" b="1" dirty="0"/>
          </a:p>
        </p:txBody>
      </p:sp>
      <p:sp>
        <p:nvSpPr>
          <p:cNvPr id="391" name="object 300"/>
          <p:cNvSpPr/>
          <p:nvPr/>
        </p:nvSpPr>
        <p:spPr>
          <a:xfrm>
            <a:off x="6275194" y="4898212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0" y="48006"/>
                </a:moveTo>
                <a:lnTo>
                  <a:pt x="3786" y="29360"/>
                </a:lnTo>
                <a:lnTo>
                  <a:pt x="14096" y="14096"/>
                </a:lnTo>
                <a:lnTo>
                  <a:pt x="29360" y="3786"/>
                </a:lnTo>
                <a:lnTo>
                  <a:pt x="48005" y="0"/>
                </a:lnTo>
                <a:lnTo>
                  <a:pt x="1591182" y="0"/>
                </a:lnTo>
                <a:lnTo>
                  <a:pt x="1609828" y="3786"/>
                </a:lnTo>
                <a:lnTo>
                  <a:pt x="1625092" y="14096"/>
                </a:lnTo>
                <a:lnTo>
                  <a:pt x="1635402" y="29360"/>
                </a:lnTo>
                <a:lnTo>
                  <a:pt x="1639189" y="48006"/>
                </a:lnTo>
                <a:lnTo>
                  <a:pt x="1639189" y="240029"/>
                </a:lnTo>
                <a:lnTo>
                  <a:pt x="1635402" y="258728"/>
                </a:lnTo>
                <a:lnTo>
                  <a:pt x="1625092" y="273986"/>
                </a:lnTo>
                <a:lnTo>
                  <a:pt x="1609828" y="284267"/>
                </a:lnTo>
                <a:lnTo>
                  <a:pt x="1591182" y="288035"/>
                </a:lnTo>
                <a:lnTo>
                  <a:pt x="48005" y="288035"/>
                </a:lnTo>
                <a:lnTo>
                  <a:pt x="29360" y="284267"/>
                </a:lnTo>
                <a:lnTo>
                  <a:pt x="14097" y="273986"/>
                </a:lnTo>
                <a:lnTo>
                  <a:pt x="3786" y="258728"/>
                </a:lnTo>
                <a:lnTo>
                  <a:pt x="0" y="240029"/>
                </a:lnTo>
                <a:lnTo>
                  <a:pt x="0" y="4800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00"/>
          <p:cNvSpPr/>
          <p:nvPr/>
        </p:nvSpPr>
        <p:spPr>
          <a:xfrm>
            <a:off x="4075335" y="5355435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0" y="48006"/>
                </a:moveTo>
                <a:lnTo>
                  <a:pt x="3786" y="29360"/>
                </a:lnTo>
                <a:lnTo>
                  <a:pt x="14096" y="14096"/>
                </a:lnTo>
                <a:lnTo>
                  <a:pt x="29360" y="3786"/>
                </a:lnTo>
                <a:lnTo>
                  <a:pt x="48005" y="0"/>
                </a:lnTo>
                <a:lnTo>
                  <a:pt x="1591182" y="0"/>
                </a:lnTo>
                <a:lnTo>
                  <a:pt x="1609828" y="3786"/>
                </a:lnTo>
                <a:lnTo>
                  <a:pt x="1625092" y="14096"/>
                </a:lnTo>
                <a:lnTo>
                  <a:pt x="1635402" y="29360"/>
                </a:lnTo>
                <a:lnTo>
                  <a:pt x="1639189" y="48006"/>
                </a:lnTo>
                <a:lnTo>
                  <a:pt x="1639189" y="240029"/>
                </a:lnTo>
                <a:lnTo>
                  <a:pt x="1635402" y="258728"/>
                </a:lnTo>
                <a:lnTo>
                  <a:pt x="1625092" y="273986"/>
                </a:lnTo>
                <a:lnTo>
                  <a:pt x="1609828" y="284267"/>
                </a:lnTo>
                <a:lnTo>
                  <a:pt x="1591182" y="288035"/>
                </a:lnTo>
                <a:lnTo>
                  <a:pt x="48005" y="288035"/>
                </a:lnTo>
                <a:lnTo>
                  <a:pt x="29360" y="284267"/>
                </a:lnTo>
                <a:lnTo>
                  <a:pt x="14097" y="273986"/>
                </a:lnTo>
                <a:lnTo>
                  <a:pt x="3786" y="258728"/>
                </a:lnTo>
                <a:lnTo>
                  <a:pt x="0" y="240029"/>
                </a:lnTo>
                <a:lnTo>
                  <a:pt x="0" y="4800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00"/>
          <p:cNvSpPr/>
          <p:nvPr/>
        </p:nvSpPr>
        <p:spPr>
          <a:xfrm>
            <a:off x="4049506" y="5761990"/>
            <a:ext cx="1639570" cy="402165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0" y="48006"/>
                </a:moveTo>
                <a:lnTo>
                  <a:pt x="3786" y="29360"/>
                </a:lnTo>
                <a:lnTo>
                  <a:pt x="14096" y="14096"/>
                </a:lnTo>
                <a:lnTo>
                  <a:pt x="29360" y="3786"/>
                </a:lnTo>
                <a:lnTo>
                  <a:pt x="48005" y="0"/>
                </a:lnTo>
                <a:lnTo>
                  <a:pt x="1591182" y="0"/>
                </a:lnTo>
                <a:lnTo>
                  <a:pt x="1609828" y="3786"/>
                </a:lnTo>
                <a:lnTo>
                  <a:pt x="1625092" y="14096"/>
                </a:lnTo>
                <a:lnTo>
                  <a:pt x="1635402" y="29360"/>
                </a:lnTo>
                <a:lnTo>
                  <a:pt x="1639189" y="48006"/>
                </a:lnTo>
                <a:lnTo>
                  <a:pt x="1639189" y="240029"/>
                </a:lnTo>
                <a:lnTo>
                  <a:pt x="1635402" y="258728"/>
                </a:lnTo>
                <a:lnTo>
                  <a:pt x="1625092" y="273986"/>
                </a:lnTo>
                <a:lnTo>
                  <a:pt x="1609828" y="284267"/>
                </a:lnTo>
                <a:lnTo>
                  <a:pt x="1591182" y="288035"/>
                </a:lnTo>
                <a:lnTo>
                  <a:pt x="48005" y="288035"/>
                </a:lnTo>
                <a:lnTo>
                  <a:pt x="29360" y="284267"/>
                </a:lnTo>
                <a:lnTo>
                  <a:pt x="14097" y="273986"/>
                </a:lnTo>
                <a:lnTo>
                  <a:pt x="3786" y="258728"/>
                </a:lnTo>
                <a:lnTo>
                  <a:pt x="0" y="240029"/>
                </a:lnTo>
                <a:lnTo>
                  <a:pt x="0" y="4800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00"/>
          <p:cNvSpPr/>
          <p:nvPr/>
        </p:nvSpPr>
        <p:spPr>
          <a:xfrm>
            <a:off x="6301868" y="5571159"/>
            <a:ext cx="1639570" cy="288290"/>
          </a:xfrm>
          <a:custGeom>
            <a:avLst/>
            <a:gdLst/>
            <a:ahLst/>
            <a:cxnLst/>
            <a:rect l="l" t="t" r="r" b="b"/>
            <a:pathLst>
              <a:path w="1639570" h="288289">
                <a:moveTo>
                  <a:pt x="0" y="48006"/>
                </a:moveTo>
                <a:lnTo>
                  <a:pt x="3786" y="29360"/>
                </a:lnTo>
                <a:lnTo>
                  <a:pt x="14096" y="14096"/>
                </a:lnTo>
                <a:lnTo>
                  <a:pt x="29360" y="3786"/>
                </a:lnTo>
                <a:lnTo>
                  <a:pt x="48005" y="0"/>
                </a:lnTo>
                <a:lnTo>
                  <a:pt x="1591182" y="0"/>
                </a:lnTo>
                <a:lnTo>
                  <a:pt x="1609828" y="3786"/>
                </a:lnTo>
                <a:lnTo>
                  <a:pt x="1625092" y="14096"/>
                </a:lnTo>
                <a:lnTo>
                  <a:pt x="1635402" y="29360"/>
                </a:lnTo>
                <a:lnTo>
                  <a:pt x="1639189" y="48006"/>
                </a:lnTo>
                <a:lnTo>
                  <a:pt x="1639189" y="240029"/>
                </a:lnTo>
                <a:lnTo>
                  <a:pt x="1635402" y="258728"/>
                </a:lnTo>
                <a:lnTo>
                  <a:pt x="1625092" y="273986"/>
                </a:lnTo>
                <a:lnTo>
                  <a:pt x="1609828" y="284267"/>
                </a:lnTo>
                <a:lnTo>
                  <a:pt x="1591182" y="288035"/>
                </a:lnTo>
                <a:lnTo>
                  <a:pt x="48005" y="288035"/>
                </a:lnTo>
                <a:lnTo>
                  <a:pt x="29360" y="284267"/>
                </a:lnTo>
                <a:lnTo>
                  <a:pt x="14097" y="273986"/>
                </a:lnTo>
                <a:lnTo>
                  <a:pt x="3786" y="258728"/>
                </a:lnTo>
                <a:lnTo>
                  <a:pt x="0" y="240029"/>
                </a:lnTo>
                <a:lnTo>
                  <a:pt x="0" y="4800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13"/>
          <p:cNvSpPr/>
          <p:nvPr/>
        </p:nvSpPr>
        <p:spPr>
          <a:xfrm>
            <a:off x="2286000" y="902462"/>
            <a:ext cx="1547778" cy="495048"/>
          </a:xfrm>
          <a:custGeom>
            <a:avLst/>
            <a:gdLst/>
            <a:ahLst/>
            <a:cxnLst/>
            <a:rect l="l" t="t" r="r" b="b"/>
            <a:pathLst>
              <a:path w="1872614" h="288290">
                <a:moveTo>
                  <a:pt x="1824227" y="0"/>
                </a:moveTo>
                <a:lnTo>
                  <a:pt x="48006" y="0"/>
                </a:lnTo>
                <a:lnTo>
                  <a:pt x="29360" y="3768"/>
                </a:lnTo>
                <a:lnTo>
                  <a:pt x="14097" y="14049"/>
                </a:lnTo>
                <a:lnTo>
                  <a:pt x="3786" y="29307"/>
                </a:lnTo>
                <a:lnTo>
                  <a:pt x="0" y="48006"/>
                </a:lnTo>
                <a:lnTo>
                  <a:pt x="0" y="240030"/>
                </a:lnTo>
                <a:lnTo>
                  <a:pt x="3786" y="258728"/>
                </a:lnTo>
                <a:lnTo>
                  <a:pt x="14097" y="273986"/>
                </a:lnTo>
                <a:lnTo>
                  <a:pt x="29360" y="284267"/>
                </a:lnTo>
                <a:lnTo>
                  <a:pt x="48006" y="288036"/>
                </a:lnTo>
                <a:lnTo>
                  <a:pt x="1824227" y="288036"/>
                </a:lnTo>
                <a:lnTo>
                  <a:pt x="1842926" y="284267"/>
                </a:lnTo>
                <a:lnTo>
                  <a:pt x="1858184" y="273986"/>
                </a:lnTo>
                <a:lnTo>
                  <a:pt x="1868465" y="258728"/>
                </a:lnTo>
                <a:lnTo>
                  <a:pt x="1872234" y="240030"/>
                </a:lnTo>
                <a:lnTo>
                  <a:pt x="1872234" y="48006"/>
                </a:lnTo>
                <a:lnTo>
                  <a:pt x="1868465" y="29307"/>
                </a:lnTo>
                <a:lnTo>
                  <a:pt x="1858184" y="14049"/>
                </a:lnTo>
                <a:lnTo>
                  <a:pt x="1842926" y="3768"/>
                </a:lnTo>
                <a:lnTo>
                  <a:pt x="182422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MX" sz="1600" b="1" spc="-5" dirty="0" smtClean="0">
                <a:cs typeface="Calibri"/>
              </a:rPr>
              <a:t>  </a:t>
            </a:r>
            <a:r>
              <a:rPr lang="es-MX" sz="1400" b="1" spc="-5" dirty="0" smtClean="0">
                <a:cs typeface="Calibri"/>
              </a:rPr>
              <a:t>Contralor y       control interno</a:t>
            </a:r>
            <a:endParaRPr lang="es-MX" sz="1600" dirty="0">
              <a:cs typeface="Calibri"/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626865" y="917615"/>
            <a:ext cx="127586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ES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ubdirector</a:t>
            </a:r>
            <a:endParaRPr lang="es-ES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0" name="object 38"/>
          <p:cNvSpPr/>
          <p:nvPr/>
        </p:nvSpPr>
        <p:spPr>
          <a:xfrm>
            <a:off x="5039741" y="560823"/>
            <a:ext cx="1728470" cy="288290"/>
          </a:xfrm>
          <a:custGeom>
            <a:avLst/>
            <a:gdLst/>
            <a:ahLst/>
            <a:cxnLst/>
            <a:rect l="l" t="t" r="r" b="b"/>
            <a:pathLst>
              <a:path w="1728470" h="288290">
                <a:moveTo>
                  <a:pt x="1680146" y="0"/>
                </a:moveTo>
                <a:lnTo>
                  <a:pt x="48005" y="0"/>
                </a:lnTo>
                <a:lnTo>
                  <a:pt x="29317" y="3768"/>
                </a:lnTo>
                <a:lnTo>
                  <a:pt x="14058" y="14049"/>
                </a:lnTo>
                <a:lnTo>
                  <a:pt x="3771" y="29307"/>
                </a:lnTo>
                <a:lnTo>
                  <a:pt x="0" y="48005"/>
                </a:lnTo>
                <a:lnTo>
                  <a:pt x="0" y="240029"/>
                </a:lnTo>
                <a:lnTo>
                  <a:pt x="3771" y="258728"/>
                </a:lnTo>
                <a:lnTo>
                  <a:pt x="14058" y="273986"/>
                </a:lnTo>
                <a:lnTo>
                  <a:pt x="29317" y="284267"/>
                </a:lnTo>
                <a:lnTo>
                  <a:pt x="48005" y="288036"/>
                </a:lnTo>
                <a:lnTo>
                  <a:pt x="1680146" y="288036"/>
                </a:lnTo>
                <a:lnTo>
                  <a:pt x="1698845" y="284267"/>
                </a:lnTo>
                <a:lnTo>
                  <a:pt x="1714103" y="273986"/>
                </a:lnTo>
                <a:lnTo>
                  <a:pt x="1724384" y="258728"/>
                </a:lnTo>
                <a:lnTo>
                  <a:pt x="1728152" y="240029"/>
                </a:lnTo>
                <a:lnTo>
                  <a:pt x="1728152" y="48005"/>
                </a:lnTo>
                <a:lnTo>
                  <a:pt x="1724384" y="29307"/>
                </a:lnTo>
                <a:lnTo>
                  <a:pt x="1714103" y="14049"/>
                </a:lnTo>
                <a:lnTo>
                  <a:pt x="1698845" y="3768"/>
                </a:lnTo>
                <a:lnTo>
                  <a:pt x="168014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Rectángulo 47"/>
          <p:cNvSpPr/>
          <p:nvPr/>
        </p:nvSpPr>
        <p:spPr>
          <a:xfrm>
            <a:off x="5150752" y="533400"/>
            <a:ext cx="148258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MERCADOTECNIA</a:t>
            </a:r>
            <a:endParaRPr lang="es-ES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7" name="object 305"/>
          <p:cNvSpPr/>
          <p:nvPr/>
        </p:nvSpPr>
        <p:spPr>
          <a:xfrm>
            <a:off x="7162800" y="1097281"/>
            <a:ext cx="137641" cy="45719"/>
          </a:xfrm>
          <a:custGeom>
            <a:avLst/>
            <a:gdLst/>
            <a:ahLst/>
            <a:cxnLst/>
            <a:rect l="l" t="t" r="r" b="b"/>
            <a:pathLst>
              <a:path w="409575" h="12065">
                <a:moveTo>
                  <a:pt x="-19050" y="5905"/>
                </a:moveTo>
                <a:lnTo>
                  <a:pt x="428498" y="5905"/>
                </a:lnTo>
              </a:path>
            </a:pathLst>
          </a:custGeom>
          <a:ln w="49911">
            <a:solidFill>
              <a:srgbClr val="779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Rectángulo 54"/>
          <p:cNvSpPr/>
          <p:nvPr/>
        </p:nvSpPr>
        <p:spPr>
          <a:xfrm>
            <a:off x="6086565" y="948207"/>
            <a:ext cx="110395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</a:t>
            </a:r>
            <a:r>
              <a:rPr lang="es-E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DINADOR</a:t>
            </a:r>
            <a:r>
              <a:rPr lang="es-E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s-ES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SINDICATURAS</a:t>
            </a:r>
            <a:endParaRPr lang="es-E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5" name="object 324"/>
          <p:cNvSpPr/>
          <p:nvPr/>
        </p:nvSpPr>
        <p:spPr>
          <a:xfrm>
            <a:off x="7306387" y="914400"/>
            <a:ext cx="1079754" cy="370357"/>
          </a:xfrm>
          <a:custGeom>
            <a:avLst/>
            <a:gdLst/>
            <a:ahLst/>
            <a:cxnLst/>
            <a:rect l="l" t="t" r="r" b="b"/>
            <a:pathLst>
              <a:path w="2018029" h="301625">
                <a:moveTo>
                  <a:pt x="1967229" y="0"/>
                </a:moveTo>
                <a:lnTo>
                  <a:pt x="50164" y="0"/>
                </a:lnTo>
                <a:lnTo>
                  <a:pt x="30646" y="3946"/>
                </a:lnTo>
                <a:lnTo>
                  <a:pt x="14700" y="14716"/>
                </a:lnTo>
                <a:lnTo>
                  <a:pt x="3944" y="30700"/>
                </a:lnTo>
                <a:lnTo>
                  <a:pt x="0" y="50291"/>
                </a:lnTo>
                <a:lnTo>
                  <a:pt x="0" y="251078"/>
                </a:lnTo>
                <a:lnTo>
                  <a:pt x="3944" y="270670"/>
                </a:lnTo>
                <a:lnTo>
                  <a:pt x="14700" y="286654"/>
                </a:lnTo>
                <a:lnTo>
                  <a:pt x="30646" y="297424"/>
                </a:lnTo>
                <a:lnTo>
                  <a:pt x="50164" y="301370"/>
                </a:lnTo>
                <a:lnTo>
                  <a:pt x="1967229" y="301370"/>
                </a:lnTo>
                <a:lnTo>
                  <a:pt x="1986821" y="297424"/>
                </a:lnTo>
                <a:lnTo>
                  <a:pt x="2002805" y="286654"/>
                </a:lnTo>
                <a:lnTo>
                  <a:pt x="2013575" y="270670"/>
                </a:lnTo>
                <a:lnTo>
                  <a:pt x="2017522" y="251078"/>
                </a:lnTo>
                <a:lnTo>
                  <a:pt x="2017522" y="50291"/>
                </a:lnTo>
                <a:lnTo>
                  <a:pt x="2013575" y="30700"/>
                </a:lnTo>
                <a:lnTo>
                  <a:pt x="2002805" y="14716"/>
                </a:lnTo>
                <a:lnTo>
                  <a:pt x="1986821" y="3946"/>
                </a:lnTo>
                <a:lnTo>
                  <a:pt x="196722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3" name="Rectángulo 182"/>
          <p:cNvSpPr/>
          <p:nvPr/>
        </p:nvSpPr>
        <p:spPr>
          <a:xfrm>
            <a:off x="7436097" y="915897"/>
            <a:ext cx="86594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CHOFER</a:t>
            </a:r>
            <a:endParaRPr lang="es-E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128</Words>
  <Application>Microsoft Office PowerPoint</Application>
  <PresentationFormat>Presentación en pantalla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DEPORTES</cp:lastModifiedBy>
  <cp:revision>18</cp:revision>
  <cp:lastPrinted>2021-01-22T17:11:59Z</cp:lastPrinted>
  <dcterms:created xsi:type="dcterms:W3CDTF">2020-09-08T15:59:28Z</dcterms:created>
  <dcterms:modified xsi:type="dcterms:W3CDTF">2021-06-18T18:42:26Z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2020-09-08T00:00:00Z</vt:filetime>
  </property>
</Properties>
</file>